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6" r:id="rId9"/>
    <p:sldId id="262" r:id="rId10"/>
    <p:sldId id="264" r:id="rId11"/>
    <p:sldId id="265" r:id="rId12"/>
    <p:sldId id="268" r:id="rId13"/>
    <p:sldId id="271" r:id="rId14"/>
    <p:sldId id="270" r:id="rId15"/>
    <p:sldId id="269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5C660-ABB1-40A8-877B-EA6213DCF7EA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AAE7A-8A53-490D-93AB-371296B3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09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CD1A-2AEB-438E-928F-7FD2A3F6A346}" type="datetime1">
              <a:rPr lang="en-US" smtClean="0"/>
              <a:t>3/9/2013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0977-6002-407E-8143-740D430E952D}" type="datetime1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8F1-3D69-45E0-9AC6-E09EF75CAFD4}" type="datetime1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3A86-7D48-4DAB-B11E-2A86EE9A14DF}" type="datetime1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A469-C72F-4FC7-AD4E-7316E8552462}" type="datetime1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6565-2E22-4756-BD95-F6DA72392F06}" type="datetime1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9A-FADC-421D-8B9B-FF4AA2869AC8}" type="datetime1">
              <a:rPr lang="en-US" smtClean="0"/>
              <a:t>3/9/2013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763F-C8B0-40DE-A946-C3268A5668FA}" type="datetime1">
              <a:rPr lang="en-US" smtClean="0"/>
              <a:t>3/9/2013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7B10-5B6B-4983-BB80-EAF6A4D3949C}" type="datetime1">
              <a:rPr lang="en-US" smtClean="0"/>
              <a:t>3/9/2013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0C80-3183-4B54-BFFD-A5D74529A20B}" type="datetime1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CEE4-4D74-4711-8C63-42E67CCE8416}" type="datetime1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69BC64-9FFC-44ED-93D1-C42D2745D8C3}" type="datetime1">
              <a:rPr lang="en-US" smtClean="0"/>
              <a:t>3/9/2013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Stephen Roney JIC March 2013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Interiors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Roney</a:t>
            </a:r>
          </a:p>
          <a:p>
            <a:r>
              <a:rPr lang="en-US" dirty="0" smtClean="0"/>
              <a:t>JIC</a:t>
            </a:r>
          </a:p>
          <a:p>
            <a:r>
              <a:rPr lang="en-US" dirty="0" smtClean="0"/>
              <a:t>March,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dishwasher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609600"/>
            <a:ext cx="3845576" cy="5758752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0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1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24869"/>
            <a:ext cx="7620000" cy="4010025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0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ashing machine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63" y="1935163"/>
            <a:ext cx="3848073" cy="438943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5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wardrobe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914400"/>
            <a:ext cx="3322864" cy="50292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8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96281"/>
            <a:ext cx="4267200" cy="4267200"/>
          </a:xfrm>
        </p:spPr>
      </p:pic>
      <p:sp>
        <p:nvSpPr>
          <p:cNvPr id="7" name="Right Arrow 6"/>
          <p:cNvSpPr/>
          <p:nvPr/>
        </p:nvSpPr>
        <p:spPr>
          <a:xfrm rot="2315309">
            <a:off x="2678036" y="2133205"/>
            <a:ext cx="1981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9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ridge-freezer</a:t>
            </a: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685800"/>
            <a:ext cx="3901676" cy="520223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0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armchair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60118"/>
            <a:ext cx="4267200" cy="4339526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6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bedroom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00687"/>
            <a:ext cx="5791200" cy="385838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1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bathroom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508" y="2163762"/>
            <a:ext cx="5242984" cy="3932238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bookcase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838200"/>
            <a:ext cx="3457575" cy="5269943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2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cooker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719" y="1935163"/>
            <a:ext cx="5168562" cy="4389437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0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ining room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186781"/>
            <a:ext cx="5181600" cy="38862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4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iving room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302224"/>
            <a:ext cx="5486400" cy="365531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cupboard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81000"/>
            <a:ext cx="3983320" cy="59950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JIC March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1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100</Words>
  <Application>Microsoft Office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Interiors</vt:lpstr>
      <vt:lpstr>armchair</vt:lpstr>
      <vt:lpstr>bedroom</vt:lpstr>
      <vt:lpstr>bathroom</vt:lpstr>
      <vt:lpstr>bookcase</vt:lpstr>
      <vt:lpstr>cooker</vt:lpstr>
      <vt:lpstr>dining room</vt:lpstr>
      <vt:lpstr>living room</vt:lpstr>
      <vt:lpstr>cupboard</vt:lpstr>
      <vt:lpstr>dishwasher</vt:lpstr>
      <vt:lpstr>kitchen</vt:lpstr>
      <vt:lpstr>sofa</vt:lpstr>
      <vt:lpstr>washing machine</vt:lpstr>
      <vt:lpstr>wardrobe</vt:lpstr>
      <vt:lpstr>table</vt:lpstr>
      <vt:lpstr>fridge-freezer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Interiors</dc:title>
  <dc:creator>Stephen Kent Roney</dc:creator>
  <cp:lastModifiedBy>Stephen Kent Roney</cp:lastModifiedBy>
  <cp:revision>1</cp:revision>
  <dcterms:created xsi:type="dcterms:W3CDTF">2013-03-09T13:05:01Z</dcterms:created>
  <dcterms:modified xsi:type="dcterms:W3CDTF">2013-03-09T13:13:34Z</dcterms:modified>
</cp:coreProperties>
</file>