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Attention level 1090</c:v>
                </c:pt>
              </c:strCache>
            </c:strRef>
          </c:tx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Sun.</c:v>
                </c:pt>
                <c:pt idx="1">
                  <c:v>Mon.</c:v>
                </c:pt>
                <c:pt idx="2">
                  <c:v>Tues.</c:v>
                </c:pt>
                <c:pt idx="3">
                  <c:v>Wed.</c:v>
                </c:pt>
                <c:pt idx="4">
                  <c:v>Thurs.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2.5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502976"/>
        <c:axId val="101504512"/>
      </c:lineChart>
      <c:catAx>
        <c:axId val="101502976"/>
        <c:scaling>
          <c:orientation val="minMax"/>
        </c:scaling>
        <c:delete val="0"/>
        <c:axPos val="b"/>
        <c:majorTickMark val="out"/>
        <c:minorTickMark val="none"/>
        <c:tickLblPos val="nextTo"/>
        <c:crossAx val="101504512"/>
        <c:crosses val="autoZero"/>
        <c:auto val="1"/>
        <c:lblAlgn val="ctr"/>
        <c:lblOffset val="100"/>
        <c:noMultiLvlLbl val="0"/>
      </c:catAx>
      <c:valAx>
        <c:axId val="1015045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15029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Mac</c:v>
                </c:pt>
                <c:pt idx="1">
                  <c:v>PC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Expatriates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Dubai</c:v>
                </c:pt>
                <c:pt idx="1">
                  <c:v>Manama</c:v>
                </c:pt>
                <c:pt idx="2">
                  <c:v>Doha</c:v>
                </c:pt>
                <c:pt idx="3">
                  <c:v>Kuwait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000128"/>
        <c:axId val="102001664"/>
      </c:barChart>
      <c:catAx>
        <c:axId val="102000128"/>
        <c:scaling>
          <c:orientation val="minMax"/>
        </c:scaling>
        <c:delete val="0"/>
        <c:axPos val="b"/>
        <c:majorTickMark val="out"/>
        <c:minorTickMark val="none"/>
        <c:tickLblPos val="nextTo"/>
        <c:crossAx val="102001664"/>
        <c:crosses val="autoZero"/>
        <c:auto val="1"/>
        <c:lblAlgn val="ctr"/>
        <c:lblOffset val="100"/>
        <c:noMultiLvlLbl val="0"/>
      </c:catAx>
      <c:valAx>
        <c:axId val="102001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20001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CNAQ Students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Qatari</c:v>
                </c:pt>
                <c:pt idx="1">
                  <c:v>Other Arab</c:v>
                </c:pt>
                <c:pt idx="2">
                  <c:v>Filipino</c:v>
                </c:pt>
                <c:pt idx="3">
                  <c:v>South Asian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90922-C2F7-43AC-AED1-29542C846214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34AC2-968E-4ED9-B009-3275A8EAF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12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03EC4FB6-1B25-4EA4-B435-3A46BE2EE5CA}" type="datetime1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r>
              <a:rPr lang="en-US" smtClean="0"/>
              <a:t>Stephen Roney   JIC   April 2013</a:t>
            </a:r>
            <a:endParaRPr lang="en-U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4605435-2F67-4B4A-B771-E31FF796A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0EBBE-1B14-44F2-9CB3-29F39D9DBFE4}" type="datetime1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Stephen Roney   JIC   April 2013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3CD3F-7D73-4242-994B-34BD84B76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CD5F6-FCEC-43B4-B05D-11280B613875}" type="datetime1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Stephen Roney   JIC   April 2013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2C5C5-BD14-4D4F-8BDE-65BE9D8F4D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00CE7-9FB8-425C-88C1-D869C1EAE988}" type="datetime1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Stephen Roney   JIC   April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61419-3474-46BA-872E-BD7B091C3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2E240-F1D6-4124-A18F-C3B73B753084}" type="datetime1">
              <a:rPr lang="en-US" smtClean="0"/>
              <a:t>4/23/2013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Stephen Roney   JIC   April 2013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2D861-801D-4E50-9700-48588625D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0150B-632F-4D2A-835F-C460D9520298}" type="datetime1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Stephen Roney   JIC   April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6DE3D-244B-4FC2-BC51-B0C0BCAEF8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A4398-8C44-4D88-BFCE-D00FF1C4BEA6}" type="datetime1">
              <a:rPr lang="en-US" smtClean="0"/>
              <a:t>4/23/2013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Stephen Roney   JIC   April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BB82872F-487D-4007-ABF3-E83965B7A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3D1B6-0C4E-428C-BCE1-CDA0C9D2EDAD}" type="datetime1">
              <a:rPr lang="en-US" smtClean="0"/>
              <a:t>4/23/2013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Stephen Roney   JIC   April 2013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1A51B-F74A-4E82-B373-8BC30831D3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822DD-6C15-4C6E-8B52-CFA3D3110E9E}" type="datetime1">
              <a:rPr lang="en-US" smtClean="0"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Stephen Roney   JIC   April 2013</a:t>
            </a: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0D4AC-C687-4B4C-A2F8-47CCBB024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EECA4811-0142-49CE-BEC9-FC9633569366}" type="datetime1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smtClean="0"/>
              <a:t>Stephen Roney   JIC   April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E5B10FA3-05DB-4A7A-81F6-2EF01ED6B3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58F62D5B-3A45-4F83-AB2E-7C855A7F67CA}" type="datetime1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smtClean="0"/>
              <a:t>Stephen Roney   JIC   April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92AD899D-EC93-4A30-A637-550996667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2D175048-6ECC-4CA0-814F-32138B79013C}" type="datetime1">
              <a:rPr lang="en-US" smtClean="0"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Stephen Roney   JIC   April 2013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A9BBBB-AF72-403F-A940-10044A50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79" r:id="rId6"/>
    <p:sldLayoutId id="2147483680" r:id="rId7"/>
    <p:sldLayoutId id="2147483688" r:id="rId8"/>
    <p:sldLayoutId id="2147483689" r:id="rId9"/>
    <p:sldLayoutId id="2147483681" r:id="rId10"/>
    <p:sldLayoutId id="2147483682" r:id="rId11"/>
  </p:sldLayoutIdLst>
  <p:hf sldNum="0" hdr="0" dt="0"/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Identify the Type of Chart or Graph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1338" y="2249488"/>
            <a:ext cx="8061325" cy="1752600"/>
          </a:xfrm>
        </p:spPr>
        <p:txBody>
          <a:bodyPr>
            <a:normAutofit/>
          </a:bodyPr>
          <a:lstStyle/>
          <a:p>
            <a:pPr marR="0">
              <a:spcBef>
                <a:spcPct val="0"/>
              </a:spcBef>
            </a:pPr>
            <a:endParaRPr lang="en-US" smtClean="0">
              <a:ln>
                <a:noFill/>
              </a:ln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What kind of chart </a:t>
            </a:r>
            <a:r>
              <a:rPr lang="en-US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is this?</a:t>
            </a:r>
            <a:endParaRPr lang="en-US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12291" name="Content Placeholder 3" descr="arent-me-vs-are-me_thumbnai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38400" y="1752600"/>
            <a:ext cx="4267200" cy="4832350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Roney   JIC   April 2013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What kind of chart </a:t>
            </a:r>
            <a:r>
              <a:rPr lang="en-US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is this?</a:t>
            </a:r>
            <a:endParaRPr lang="en-US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13315" name="Content Placeholder 3" descr="argentina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39788" y="1981200"/>
            <a:ext cx="7464425" cy="4375150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Roney   JIC   April 2013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What kind of chart </a:t>
            </a:r>
            <a:r>
              <a:rPr lang="en-US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is this?</a:t>
            </a:r>
            <a:endParaRPr lang="en-US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14339" name="Content Placeholder 3" descr="googleearth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03400" y="1828800"/>
            <a:ext cx="5537200" cy="4679950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Roney   JIC   April 2013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What kind of chart </a:t>
            </a:r>
            <a:r>
              <a:rPr lang="en-US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is this?</a:t>
            </a:r>
            <a:endParaRPr lang="en-US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15363" name="Content Placeholder 3" descr="internet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17588" y="1905000"/>
            <a:ext cx="7108825" cy="4527550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Roney   JIC   April 2013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What kind of chart </a:t>
            </a:r>
            <a:r>
              <a:rPr lang="en-US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is this?</a:t>
            </a:r>
            <a:endParaRPr lang="en-US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16387" name="Content Placeholder 5" descr="life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00300" y="1752600"/>
            <a:ext cx="4343400" cy="4832350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Roney   JIC   April 2013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What kind of chart </a:t>
            </a:r>
            <a:r>
              <a:rPr lang="en-US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is this?</a:t>
            </a:r>
            <a:endParaRPr lang="en-US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17411" name="Content Placeholder 5" descr="number-of-puppies-ive-kick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36813" y="1752600"/>
            <a:ext cx="4270375" cy="4832350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Roney   JIC   April 2013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What kind of chart </a:t>
            </a:r>
            <a:r>
              <a:rPr lang="en-US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is this?</a:t>
            </a:r>
            <a:endParaRPr lang="en-US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18435" name="Content Placeholder 5" descr="pacman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22388" y="2057400"/>
            <a:ext cx="6499225" cy="4222750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Roney   JIC   April 2013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What kind of chart </a:t>
            </a:r>
            <a:r>
              <a:rPr lang="en-US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is this?</a:t>
            </a:r>
            <a:endParaRPr lang="en-US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19459" name="Content Placeholder 5" descr="pies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47825" y="2133600"/>
            <a:ext cx="5848350" cy="4070350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Roney   JIC   April 2013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What kind of chart </a:t>
            </a:r>
            <a:r>
              <a:rPr lang="en-US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is this?</a:t>
            </a:r>
            <a:endParaRPr lang="en-US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20483" name="Content Placeholder 5" descr="things-i-like_thumbnai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73338" y="1905000"/>
            <a:ext cx="3997325" cy="4527550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Roney   JIC   April 2013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What kind of chart </a:t>
            </a:r>
            <a:r>
              <a:rPr lang="en-US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is this?</a:t>
            </a:r>
            <a:endParaRPr lang="en-US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21507" name="Content Placeholder 4" descr="vowels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47775" y="2057400"/>
            <a:ext cx="6648450" cy="4222750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Roney   JIC   April 2013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TWO types of chart or graph?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Comparison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Roney   JIC   April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What kind of chart </a:t>
            </a:r>
            <a:r>
              <a:rPr lang="en-US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is this?</a:t>
            </a:r>
            <a:endParaRPr lang="en-US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22531" name="Content Placeholder 4" descr="youtube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54250" y="1752600"/>
            <a:ext cx="4767263" cy="4702175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Roney   JIC   April 2013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The End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8"/>
            <a:ext cx="7848600" cy="2286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Stephen Roney 		CNAQ			2009/2010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Roney   JIC   April 2013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this?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Roney   JIC   April 2013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this?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Roney   JIC   April 2013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are three common types of chart design.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Roney   JIC   April 2013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this?</a:t>
            </a:r>
            <a:endParaRPr lang="en-CA" dirty="0"/>
          </a:p>
        </p:txBody>
      </p:sp>
      <p:pic>
        <p:nvPicPr>
          <p:cNvPr id="4" name="Content Placeholder 3" descr="ipa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2760" y="2286000"/>
            <a:ext cx="7309338" cy="3276600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Roney   JIC   April 2013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this?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Roney   JIC   April 2013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What kind of chart is this?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10243" name="Content Placeholder 3" descr="20080915-piechar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62063" y="1981200"/>
            <a:ext cx="6619875" cy="4375150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Roney   JIC   April 2013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What kind of chart </a:t>
            </a:r>
            <a:r>
              <a:rPr lang="en-US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is this?</a:t>
            </a:r>
            <a:endParaRPr lang="en-US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11267" name="Content Placeholder 3" descr="accordion-playing-coolness-char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46275" y="1981200"/>
            <a:ext cx="5251450" cy="4375150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Roney   JIC   April 2013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23</TotalTime>
  <Words>244</Words>
  <Application>Microsoft Office PowerPoint</Application>
  <PresentationFormat>On-screen Show (4:3)</PresentationFormat>
  <Paragraphs>49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Verve</vt:lpstr>
      <vt:lpstr>Identify the Type of Chart or Graph</vt:lpstr>
      <vt:lpstr>What are the TWO types of chart or graph?</vt:lpstr>
      <vt:lpstr>Which is this?</vt:lpstr>
      <vt:lpstr>Which is this?</vt:lpstr>
      <vt:lpstr>There are three common types of chart design.</vt:lpstr>
      <vt:lpstr>What’s this?</vt:lpstr>
      <vt:lpstr>What’s this?</vt:lpstr>
      <vt:lpstr>What kind of chart is this?</vt:lpstr>
      <vt:lpstr>What kind of chart is this?</vt:lpstr>
      <vt:lpstr>What kind of chart is this?</vt:lpstr>
      <vt:lpstr>What kind of chart is this?</vt:lpstr>
      <vt:lpstr>What kind of chart is this?</vt:lpstr>
      <vt:lpstr>What kind of chart is this?</vt:lpstr>
      <vt:lpstr>What kind of chart is this?</vt:lpstr>
      <vt:lpstr>What kind of chart is this?</vt:lpstr>
      <vt:lpstr>What kind of chart is this?</vt:lpstr>
      <vt:lpstr>What kind of chart is this?</vt:lpstr>
      <vt:lpstr>What kind of chart is this?</vt:lpstr>
      <vt:lpstr>What kind of chart is this?</vt:lpstr>
      <vt:lpstr>What kind of chart is this?</vt:lpstr>
      <vt:lpstr>The End</vt:lpstr>
    </vt:vector>
  </TitlesOfParts>
  <Company>CNA-Q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 the Type of Chart or Graph</dc:title>
  <dc:creator>60053250</dc:creator>
  <cp:lastModifiedBy>Stephen Kent Roney</cp:lastModifiedBy>
  <cp:revision>4</cp:revision>
  <dcterms:created xsi:type="dcterms:W3CDTF">2009-06-11T04:47:46Z</dcterms:created>
  <dcterms:modified xsi:type="dcterms:W3CDTF">2013-04-23T07:41:08Z</dcterms:modified>
</cp:coreProperties>
</file>