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2" r:id="rId9"/>
    <p:sldId id="263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E51C4-0BA4-4C01-81DC-038DB23C97CE}" type="datetimeFigureOut">
              <a:rPr lang="en-US" smtClean="0"/>
              <a:t>3/9/2013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08242-D57E-4DEE-9820-619EE4AA4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01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2F65FEBE-EC8D-4ADA-8952-450AFA627CC8}" type="datetime1">
              <a:rPr lang="en-US" smtClean="0"/>
              <a:t>3/9/2013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F348F12-7720-44D1-9F11-3700C531D0DE}" type="datetime1">
              <a:rPr lang="en-US" smtClean="0"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9121AC1-0E7A-4769-B7F7-3ED0811E9B52}" type="datetime1">
              <a:rPr lang="en-US" smtClean="0"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21F1854E-7259-4189-8D12-F8669D72139E}" type="datetime1">
              <a:rPr lang="en-US" smtClean="0"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25856674-5C6A-4F44-B3C6-64AF089B1C77}" type="datetime1">
              <a:rPr lang="en-US" smtClean="0"/>
              <a:t>3/9/2013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9E4B3773-FA78-4652-8BF0-B6079A9A7C7D}" type="datetime1">
              <a:rPr lang="en-US" smtClean="0"/>
              <a:t>3/9/2013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F3881E73-379F-44D9-B0D8-8DBB25D3EC7C}" type="datetime1">
              <a:rPr lang="en-US" smtClean="0"/>
              <a:t>3/9/2013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3F422904-BAB7-4B40-95DC-EEE25BF0E832}" type="datetime1">
              <a:rPr lang="en-US" smtClean="0"/>
              <a:t>3/9/2013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CB5283D6-854E-42B3-BA42-38AD43924ECC}" type="datetime1">
              <a:rPr lang="en-US" smtClean="0"/>
              <a:t>3/9/2013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13F15D57-1E2D-4115-BA35-55CEFEA144D2}" type="datetime1">
              <a:rPr lang="en-US" smtClean="0"/>
              <a:t>3/9/2013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EFC48D03-E054-40AA-A22D-82E8A316DC9A}" type="datetime1">
              <a:rPr lang="en-US" smtClean="0"/>
              <a:t>3/9/2013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38367931-CCD6-4FA5-BD60-C9D26BBE1C94}" type="datetime1">
              <a:rPr lang="en-US" smtClean="0"/>
              <a:t>3/9/2013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Homes Vocabulary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Stephen Roney</a:t>
            </a:r>
          </a:p>
          <a:p>
            <a:r>
              <a:rPr lang="en-US" dirty="0" smtClean="0"/>
              <a:t>JIC</a:t>
            </a:r>
          </a:p>
          <a:p>
            <a:r>
              <a:rPr lang="en-US" dirty="0" smtClean="0"/>
              <a:t>March,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80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ecurity guard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533400"/>
            <a:ext cx="3574882" cy="502665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576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wimming pool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6" y="530225"/>
            <a:ext cx="5583766" cy="41878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046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ennis court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86" y="530225"/>
            <a:ext cx="6285666" cy="41878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4391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hopping </a:t>
            </a:r>
            <a:r>
              <a:rPr lang="en-US" dirty="0" err="1" smtClean="0"/>
              <a:t>centre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6" y="530225"/>
            <a:ext cx="5583766" cy="41878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580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heme park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6" y="530225"/>
            <a:ext cx="5583766" cy="41878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988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ports </a:t>
            </a:r>
            <a:r>
              <a:rPr lang="en-US" dirty="0" err="1" smtClean="0"/>
              <a:t>centre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6" y="530225"/>
            <a:ext cx="5583766" cy="41878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411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lay area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6" y="530225"/>
            <a:ext cx="5583766" cy="41878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896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ailway station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88" y="752474"/>
            <a:ext cx="5639662" cy="374332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3562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ar park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6" y="530225"/>
            <a:ext cx="5583766" cy="41878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487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ost office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583766" cy="41878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9032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cafe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8" y="679208"/>
            <a:ext cx="5440362" cy="388985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361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olice station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136" y="530225"/>
            <a:ext cx="5583766" cy="41878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Stephen Roney   JIC   March, 2013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220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</TotalTime>
  <Words>104</Words>
  <Application>Microsoft Office PowerPoint</Application>
  <PresentationFormat>On-screen Show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Aspect</vt:lpstr>
      <vt:lpstr>Homes Vocabulary</vt:lpstr>
      <vt:lpstr>theme park</vt:lpstr>
      <vt:lpstr>sports centre</vt:lpstr>
      <vt:lpstr>play area</vt:lpstr>
      <vt:lpstr>railway station</vt:lpstr>
      <vt:lpstr>car park</vt:lpstr>
      <vt:lpstr>post office</vt:lpstr>
      <vt:lpstr>Internet cafe</vt:lpstr>
      <vt:lpstr>police station</vt:lpstr>
      <vt:lpstr>security guard</vt:lpstr>
      <vt:lpstr>swimming pool</vt:lpstr>
      <vt:lpstr>tennis court</vt:lpstr>
      <vt:lpstr>shopping centre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Homes Vocabulary</dc:title>
  <dc:creator>Stephen Kent Roney</dc:creator>
  <cp:lastModifiedBy>Stephen Kent Roney</cp:lastModifiedBy>
  <cp:revision>2</cp:revision>
  <dcterms:created xsi:type="dcterms:W3CDTF">2013-03-09T09:19:18Z</dcterms:created>
  <dcterms:modified xsi:type="dcterms:W3CDTF">2013-03-09T09:26:33Z</dcterms:modified>
</cp:coreProperties>
</file>