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5" autoAdjust="0"/>
    <p:restoredTop sz="94649" autoAdjust="0"/>
  </p:normalViewPr>
  <p:slideViewPr>
    <p:cSldViewPr>
      <p:cViewPr varScale="1">
        <p:scale>
          <a:sx n="92" d="100"/>
          <a:sy n="92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4D07-398B-47D0-B294-77DAB746C26D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F12A5-7F79-44A6-A162-A498B02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7696200" cy="20574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286000"/>
            <a:ext cx="4419600" cy="2362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EEB61-ACED-4028-87DD-6EB6D844F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C6C66-E720-4E37-91C8-EAA74F422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2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7F097-8216-44AE-A00E-AE3084580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A0CF-BB1E-4ADF-ADB5-AFE14DF92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1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2F912-6415-4774-AB6C-2A68E4810B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464E9-838E-4660-93B1-682BB9B35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3A3F-CBE2-42E6-8C87-D1F72B6F8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8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42ED7-84B9-450B-A318-CC9E40855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6CCA7-25FA-4C66-B5C6-AA067C3FA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B727-88BE-460D-B0D7-7E4678210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1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6C3E0-C743-41E4-9195-50A3B2276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Stephen Roney     JIC     2014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35F65D-7686-420D-93EC-8A1BE9E86AD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Vocabulary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November,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64008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76935"/>
            <a:ext cx="3048000" cy="458993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38756"/>
            <a:ext cx="6858000" cy="30662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91" y="1371600"/>
            <a:ext cx="7205017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64008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unk food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15" y="1752599"/>
            <a:ext cx="5349970" cy="403860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64008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eart disease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73" y="1676399"/>
            <a:ext cx="5064654" cy="419100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1" y="1371600"/>
            <a:ext cx="6022258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79" y="1371600"/>
            <a:ext cx="3448242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64008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406900"/>
            <a:ext cx="6970712" cy="1362075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895600"/>
            <a:ext cx="7010400" cy="1500187"/>
          </a:xfrm>
        </p:spPr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November,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79" y="1371600"/>
            <a:ext cx="3540442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 blood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49" y="1371600"/>
            <a:ext cx="7220102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insomnia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48" y="1371600"/>
            <a:ext cx="4035504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malnutrition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37" y="1371600"/>
            <a:ext cx="3160126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34" y="1371600"/>
            <a:ext cx="4260532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peration, surgery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64008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1398524"/>
            <a:ext cx="7120128" cy="474675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JIC   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ealth pulse design template">
  <a:themeElements>
    <a:clrScheme name="PPP_SBUSC_PRT_Keyboard_Help 16">
      <a:dk1>
        <a:srgbClr val="808080"/>
      </a:dk1>
      <a:lt1>
        <a:srgbClr val="FFFFFF"/>
      </a:lt1>
      <a:dk2>
        <a:srgbClr val="B2B2B2"/>
      </a:dk2>
      <a:lt2>
        <a:srgbClr val="FFFFFF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000000"/>
        </a:dk1>
        <a:lt1>
          <a:srgbClr val="B2B2B2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6">
        <a:dk1>
          <a:srgbClr val="808080"/>
        </a:dk1>
        <a:lt1>
          <a:srgbClr val="FFFFFF"/>
        </a:lt1>
        <a:dk2>
          <a:srgbClr val="B2B2B2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pulse design template</Template>
  <TotalTime>10</TotalTime>
  <Words>116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Health pulse design template</vt:lpstr>
      <vt:lpstr>Health Vocabulary</vt:lpstr>
      <vt:lpstr>clinic</vt:lpstr>
      <vt:lpstr>doctor</vt:lpstr>
      <vt:lpstr>high blood pressure</vt:lpstr>
      <vt:lpstr>insomnia</vt:lpstr>
      <vt:lpstr>malnutrition</vt:lpstr>
      <vt:lpstr>nurse</vt:lpstr>
      <vt:lpstr>operation, surgery</vt:lpstr>
      <vt:lpstr>seeds</vt:lpstr>
      <vt:lpstr>vitamins</vt:lpstr>
      <vt:lpstr>surgeon</vt:lpstr>
      <vt:lpstr>salmon</vt:lpstr>
      <vt:lpstr>nuts</vt:lpstr>
      <vt:lpstr>medicine</vt:lpstr>
      <vt:lpstr>junk food</vt:lpstr>
      <vt:lpstr>injury</vt:lpstr>
      <vt:lpstr>heart disease</vt:lpstr>
      <vt:lpstr>dentist</vt:lpstr>
      <vt:lpstr>carbohydrates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Vocabulary</dc:title>
  <dc:creator>Stephen Kent Roney</dc:creator>
  <cp:lastModifiedBy>Stephen Kent Roney</cp:lastModifiedBy>
  <cp:revision>1</cp:revision>
  <dcterms:created xsi:type="dcterms:W3CDTF">2014-11-25T05:41:49Z</dcterms:created>
  <dcterms:modified xsi:type="dcterms:W3CDTF">2014-11-25T05:52:10Z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TC102862101033</vt:lpwstr>
  </property>
</Properties>
</file>