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F3165-A8BA-428E-8F15-D70CA7EAC5B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7B4C-FF21-41E5-9F43-51F44DDB5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55A3-59E8-46CA-8EAC-2231D76B3E65}" type="datetime1">
              <a:rPr lang="en-US" smtClean="0"/>
              <a:t>5/13/2014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070B-4744-4FEB-BE99-84DCBF68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E27A-262A-4C74-AF21-BD97DBEA5E6D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0AF6-2D4E-4044-A9C2-10E93963D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DBF9-BE33-43F5-AA75-E12BE9E213E6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7F11-D897-4491-8D5D-EE1AAE551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631B-0606-414C-9845-1042B3FB1D09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E938-5618-48FA-BC09-89FE2A149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D074-E23E-48AF-95ED-543BF7E97478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AECC-4B0B-4CFD-99E3-EFD4C586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1EE3-248A-4C08-9710-5A47C611A320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EB84-B4FB-4F9B-971C-72C19B36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3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CEB0-A436-4D75-814F-FF1D64A09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D125-3F49-47F4-A83F-5EE61A751AC5}" type="datetime1">
              <a:rPr lang="en-US" smtClean="0"/>
              <a:t>5/13/2014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BB82-8594-44C1-8005-7EE13B8D4F8F}" type="datetime1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F9E1-CC48-450D-A7AA-B2337EF02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B505-5594-493A-83B8-A9FBDF160E2C}" type="datetime1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D73E-E910-490E-A998-C833E0DF8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7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443B-42AD-4EDA-A092-FF47AAFD0FC2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15BC-A10E-407E-AC3E-4CBD4D6F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C232-93E6-4ADC-9356-E739A9EC0A7E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F71F-97BB-4A63-A346-9325F69A4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EF34A88-0837-4EBC-B35F-8826A10BD77F}" type="datetime1">
              <a:rPr lang="en-US" smtClean="0"/>
              <a:t>5/13/2014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CB50FE-EB05-4FBA-8CF8-22A5D968E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Painless practice in superlatives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Guess the World Record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smtClean="0"/>
              <a:t>The most </a:t>
            </a:r>
            <a:r>
              <a:rPr dirty="0" smtClean="0"/>
              <a:t>expensive mobile phone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6388" name="Content Placeholder 6" descr="expensivephone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584325"/>
            <a:ext cx="3352800" cy="40703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smtClean="0"/>
              <a:t>The fattest </a:t>
            </a:r>
            <a:r>
              <a:rPr dirty="0" smtClean="0"/>
              <a:t>man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7412" name="Content Placeholder 7" descr="fattestman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05000"/>
            <a:ext cx="4286250" cy="3352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48000" cy="243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smtClean="0"/>
              <a:t>The most </a:t>
            </a:r>
            <a:r>
              <a:rPr dirty="0" smtClean="0"/>
              <a:t>expensive hotel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8436" name="Content Placeholder 6" descr="mostexpensivehot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143000"/>
            <a:ext cx="3429000" cy="4572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057400"/>
            <a:ext cx="584200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oldest animal (507 years)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smtClean="0"/>
              <a:t>The most </a:t>
            </a:r>
            <a:r>
              <a:rPr dirty="0" smtClean="0"/>
              <a:t>beautiful woman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9460" name="Content Placeholder 6" descr="missworld20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76400"/>
            <a:ext cx="4572000" cy="3657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smtClean="0"/>
              <a:t>The most </a:t>
            </a:r>
            <a:r>
              <a:rPr dirty="0" smtClean="0"/>
              <a:t>expensive car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20484" name="Content Placeholder 7" descr="mostexpensivec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4876800" cy="3657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smtClean="0"/>
              <a:t>The most </a:t>
            </a:r>
            <a:r>
              <a:rPr dirty="0" smtClean="0"/>
              <a:t>dangerous animal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21508" name="Content Placeholder 6" descr="mostdangerou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5537200" cy="35052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smtClean="0"/>
              <a:t>Stephen Roney, CNAQ, 2009</a:t>
            </a:r>
          </a:p>
          <a:p>
            <a:r>
              <a:rPr lang="en-US" smtClean="0"/>
              <a:t>Images from Creative Commons search, free use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That’s all, folks!</a:t>
            </a: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bestsellingsinger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905000"/>
            <a:ext cx="2457450" cy="3333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b</a:t>
            </a:r>
            <a:r>
              <a:rPr dirty="0" smtClean="0"/>
              <a:t>est-selling </a:t>
            </a:r>
            <a:r>
              <a:rPr dirty="0" smtClean="0"/>
              <a:t>singer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54864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600"/>
              <a:t>Fact, or opinion?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biggestgoldfis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352675"/>
            <a:ext cx="4286250" cy="2914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b</a:t>
            </a:r>
            <a:r>
              <a:rPr dirty="0" smtClean="0"/>
              <a:t>iggest </a:t>
            </a:r>
            <a:r>
              <a:rPr dirty="0" smtClean="0"/>
              <a:t>goldfish 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u</a:t>
            </a:r>
            <a:r>
              <a:rPr dirty="0" smtClean="0"/>
              <a:t>gliest </a:t>
            </a:r>
            <a:r>
              <a:rPr dirty="0" smtClean="0"/>
              <a:t>dog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0244" name="Content Placeholder 6" descr="ugliestdo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4762500" cy="40767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b</a:t>
            </a:r>
            <a:r>
              <a:rPr dirty="0" smtClean="0"/>
              <a:t>iggest </a:t>
            </a:r>
            <a:r>
              <a:rPr dirty="0" smtClean="0"/>
              <a:t>mosque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1268" name="Content Placeholder 7" descr="biggestmosqu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00200"/>
            <a:ext cx="5486400" cy="38401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s</a:t>
            </a:r>
            <a:r>
              <a:rPr dirty="0" smtClean="0"/>
              <a:t>mallest </a:t>
            </a:r>
            <a:r>
              <a:rPr dirty="0" smtClean="0"/>
              <a:t>camera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2292" name="Content Placeholder 6" descr="smallestcame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5486400" cy="3657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o</a:t>
            </a:r>
            <a:r>
              <a:rPr dirty="0" smtClean="0"/>
              <a:t>ldest </a:t>
            </a:r>
            <a:r>
              <a:rPr dirty="0" smtClean="0"/>
              <a:t>computer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3316" name="Content Placeholder 7" descr="oldestcompu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57350"/>
            <a:ext cx="2586038" cy="3556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l</a:t>
            </a:r>
            <a:r>
              <a:rPr dirty="0" smtClean="0"/>
              <a:t>ongest </a:t>
            </a:r>
            <a:r>
              <a:rPr dirty="0" smtClean="0"/>
              <a:t>snake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4340" name="Content Placeholder 6" descr="biggestsna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731963"/>
            <a:ext cx="5448300" cy="35464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</a:t>
            </a:r>
            <a:r>
              <a:rPr dirty="0" smtClean="0"/>
              <a:t>The most </a:t>
            </a:r>
            <a:r>
              <a:rPr dirty="0" smtClean="0"/>
              <a:t>popular movie</a:t>
            </a:r>
            <a:endParaRPr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en-US" sz="3200"/>
              <a:t>Fact, or opinion?</a:t>
            </a:r>
          </a:p>
        </p:txBody>
      </p:sp>
      <p:pic>
        <p:nvPicPr>
          <p:cNvPr id="15364" name="Content Placeholder 7" descr="mostprofitablemov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524000"/>
            <a:ext cx="2849563" cy="4114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Roney   JIC   April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1028</TotalTime>
  <Words>240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Guess the World Record</vt:lpstr>
      <vt:lpstr>The best-selling singer</vt:lpstr>
      <vt:lpstr>The biggest goldfish </vt:lpstr>
      <vt:lpstr>The ugliest dog</vt:lpstr>
      <vt:lpstr>The biggest mosque</vt:lpstr>
      <vt:lpstr>The smallest camera</vt:lpstr>
      <vt:lpstr>The oldest computer</vt:lpstr>
      <vt:lpstr>The longest snake</vt:lpstr>
      <vt:lpstr> The most popular movie</vt:lpstr>
      <vt:lpstr> The most expensive mobile phone</vt:lpstr>
      <vt:lpstr> The fattest man</vt:lpstr>
      <vt:lpstr> The most expensive hotel</vt:lpstr>
      <vt:lpstr>The oldest animal (507 years)</vt:lpstr>
      <vt:lpstr> The most beautiful woman</vt:lpstr>
      <vt:lpstr> The most expensive car</vt:lpstr>
      <vt:lpstr> The most dangerous animal</vt:lpstr>
      <vt:lpstr>That’s all, folks!</vt:lpstr>
    </vt:vector>
  </TitlesOfParts>
  <Company>CNA-Q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World Record</dc:title>
  <dc:creator>60053250</dc:creator>
  <cp:lastModifiedBy>Stephen Kent Roney</cp:lastModifiedBy>
  <cp:revision>5</cp:revision>
  <dcterms:created xsi:type="dcterms:W3CDTF">2009-06-08T12:06:35Z</dcterms:created>
  <dcterms:modified xsi:type="dcterms:W3CDTF">2014-05-13T12:10:51Z</dcterms:modified>
</cp:coreProperties>
</file>