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7" r:id="rId20"/>
    <p:sldId id="274" r:id="rId21"/>
    <p:sldId id="276" r:id="rId22"/>
    <p:sldId id="278" r:id="rId23"/>
    <p:sldId id="275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8" r:id="rId32"/>
    <p:sldId id="286" r:id="rId33"/>
    <p:sldId id="285" r:id="rId34"/>
    <p:sldId id="289" r:id="rId35"/>
    <p:sldId id="290" r:id="rId36"/>
    <p:sldId id="291" r:id="rId37"/>
    <p:sldId id="292" r:id="rId38"/>
    <p:sldId id="296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17525-38CC-4626-8A5B-80A318A36F4D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2B308-6E0D-4615-BB3F-21A58A1A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02CB5769-EC95-45AF-898D-7919310B8559}" type="datetime1">
              <a:rPr lang="en-US" smtClean="0"/>
              <a:t>2/17/2013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rgbClr val="FFFFFF"/>
                </a:solidFill>
              </a:rPr>
              <a:t>Stephen Roney   JIC   February 2013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BD66974-E4B4-4422-9261-0FA67F277941}" type="datetime1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 eaLnBrk="1" latinLnBrk="0" hangingPunct="1"/>
            <a:fld id="{2D9AD10D-3343-40BD-B367-CAD87EB290A5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kumimoji="0" lang="en-US" smtClean="0"/>
              <a:t>Stephen Roney   JIC   February 2013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2F214E9-A0D7-4127-961A-64D8A934853D}" type="datetime1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B9101D51-E1E7-4B12-8922-1D3F7879E5A6}" type="datetime1">
              <a:rPr lang="en-US" smtClean="0"/>
              <a:t>2/17/2013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tx2"/>
                </a:solidFill>
              </a:rPr>
              <a:t>Stephen Roney   JIC   February 2013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637A2A3F-64DC-4352-85B3-E128986E86A7}" type="datetime1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A96E46A-D43C-4713-8870-0235173319E7}" type="datetime1">
              <a:rPr lang="en-US" smtClean="0"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314D22A9-3CEF-4687-8776-06DA4E6D9AA6}" type="datetime1">
              <a:rPr lang="en-US" smtClean="0"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5EF955B-8F21-440F-BF7A-CFE5ED253482}" type="datetime1">
              <a:rPr lang="en-US" smtClean="0"/>
              <a:t>2/17/2013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tx2"/>
                </a:solidFill>
              </a:rPr>
              <a:t>Stephen Roney   JIC   February 2013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20A2B00A-7DBD-411F-A661-7EEB4647E630}" type="datetime1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03C35D4-9038-43DB-84E0-41D8D865F077}" type="datetime1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73837C07-85B5-4922-92CE-0222CB561402}" type="datetime1">
              <a:rPr lang="en-US" smtClean="0"/>
              <a:t>2/17/2013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000" smtClean="0">
                <a:solidFill>
                  <a:schemeClr val="tx2"/>
                </a:solidFill>
              </a:rPr>
              <a:t>Stephen Roney   JIC   February 2013</a:t>
            </a:r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February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 (kebab)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899444"/>
            <a:ext cx="5689600" cy="4267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3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0444"/>
            <a:ext cx="5257800" cy="3505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08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tea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30" y="1886192"/>
            <a:ext cx="5724939" cy="429370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06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14" y="2133600"/>
            <a:ext cx="5723372" cy="37988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2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29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couscous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27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2" y="1609725"/>
            <a:ext cx="6230235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32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74" y="2209800"/>
            <a:ext cx="4868252" cy="36464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670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280444"/>
            <a:ext cx="4572000" cy="3505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42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bananas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7028"/>
            <a:ext cx="7239000" cy="48320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06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sushi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79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51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00" y="1609725"/>
            <a:ext cx="5694799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29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03136"/>
            <a:ext cx="3733800" cy="44598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79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880329"/>
            <a:ext cx="6462184" cy="43054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56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broccoli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5" y="1609725"/>
            <a:ext cx="5591029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9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61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9" y="1609725"/>
            <a:ext cx="6464881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82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Chilli</a:t>
            </a:r>
            <a:r>
              <a:rPr lang="en-US" dirty="0" smtClean="0"/>
              <a:t> con carne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8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71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5" y="1609725"/>
            <a:ext cx="6155230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48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sardines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9" y="1970087"/>
            <a:ext cx="6200142" cy="412591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09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131509"/>
            <a:ext cx="5715002" cy="380307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11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5943600" cy="393763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31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4889500" cy="34104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03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50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noodles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" y="1692180"/>
            <a:ext cx="6242304" cy="468172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390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 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04219"/>
            <a:ext cx="6096000" cy="40576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87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61369"/>
            <a:ext cx="5257800" cy="39433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96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" y="1838484"/>
            <a:ext cx="5852160" cy="438912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23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59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04219"/>
            <a:ext cx="6096000" cy="40576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8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Roast Beef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159"/>
            <a:ext cx="7239000" cy="482977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76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42368"/>
            <a:ext cx="3581400" cy="478135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08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strawberry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2228"/>
            <a:ext cx="4953000" cy="41816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50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47561"/>
            <a:ext cx="3124200" cy="417096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85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pepper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47044"/>
            <a:ext cx="6096000" cy="4572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62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04219"/>
            <a:ext cx="6096000" cy="40576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22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03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625706"/>
            <a:ext cx="2362202" cy="481467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31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</TotalTime>
  <Words>257</Words>
  <Application>Microsoft Office PowerPoint</Application>
  <PresentationFormat>On-screen Show (4:3)</PresentationFormat>
  <Paragraphs>84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Opulent</vt:lpstr>
      <vt:lpstr>Food Vocabulary</vt:lpstr>
      <vt:lpstr>sushi</vt:lpstr>
      <vt:lpstr>sardines</vt:lpstr>
      <vt:lpstr>Roast Beef</vt:lpstr>
      <vt:lpstr>vegetables</vt:lpstr>
      <vt:lpstr>Red pepper</vt:lpstr>
      <vt:lpstr>orange</vt:lpstr>
      <vt:lpstr>nuts</vt:lpstr>
      <vt:lpstr>milk</vt:lpstr>
      <vt:lpstr>Lamb (kebab)</vt:lpstr>
      <vt:lpstr>pizza</vt:lpstr>
      <vt:lpstr>Green tea</vt:lpstr>
      <vt:lpstr>fruit</vt:lpstr>
      <vt:lpstr>curry</vt:lpstr>
      <vt:lpstr>couscous</vt:lpstr>
      <vt:lpstr>chocolate</vt:lpstr>
      <vt:lpstr>caviar</vt:lpstr>
      <vt:lpstr>chicken</vt:lpstr>
      <vt:lpstr>bananas</vt:lpstr>
      <vt:lpstr>cake</vt:lpstr>
      <vt:lpstr>bread</vt:lpstr>
      <vt:lpstr>biscuits</vt:lpstr>
      <vt:lpstr>burger</vt:lpstr>
      <vt:lpstr>broccoli</vt:lpstr>
      <vt:lpstr>carrots</vt:lpstr>
      <vt:lpstr>cheese</vt:lpstr>
      <vt:lpstr>Chilli con carne</vt:lpstr>
      <vt:lpstr>coffee</vt:lpstr>
      <vt:lpstr>Ice cream</vt:lpstr>
      <vt:lpstr>crisps</vt:lpstr>
      <vt:lpstr>meat</vt:lpstr>
      <vt:lpstr>garlic</vt:lpstr>
      <vt:lpstr>fish</vt:lpstr>
      <vt:lpstr>noodles</vt:lpstr>
      <vt:lpstr>Olive oil</vt:lpstr>
      <vt:lpstr>pasta</vt:lpstr>
      <vt:lpstr>potatoes</vt:lpstr>
      <vt:lpstr>tomato</vt:lpstr>
      <vt:lpstr>rice</vt:lpstr>
      <vt:lpstr>salmon</vt:lpstr>
      <vt:lpstr>strawberry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Vocabulary</dc:title>
  <dc:creator>Stephen Kent Roney</dc:creator>
  <cp:lastModifiedBy>Stephen Kent Roney</cp:lastModifiedBy>
  <cp:revision>3</cp:revision>
  <dcterms:created xsi:type="dcterms:W3CDTF">2013-02-16T09:52:46Z</dcterms:created>
  <dcterms:modified xsi:type="dcterms:W3CDTF">2013-02-17T06:41:38Z</dcterms:modified>
</cp:coreProperties>
</file>