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04EB2-CAA7-4690-99DC-8B146FF58F1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3EEEE-D8E8-4433-A43C-6174DB9CA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03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BAAFC2A-2DE5-4187-8973-B2E000D50316}" type="datetime1">
              <a:rPr lang="en-US" smtClean="0"/>
              <a:t>9/15/2014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63D7AFF-EB60-41EF-A66E-7AAF0E6ED7DC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0036F15-5413-40E1-A9FA-50844342FFC2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F51C2C7-BCCE-41E4-94FF-67FD520F2FCF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D8362C3-8B9E-4B5D-B8B5-7DB26978094D}" type="datetime1">
              <a:rPr lang="en-US" smtClean="0"/>
              <a:t>9/15/2014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ABAAB8B4-8539-4E05-93B6-4232680D6AFA}" type="datetime1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9B6E998-1EA6-4921-BE8B-22678FCEE003}" type="datetime1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06EEF5-FA95-4943-8EDC-65CC93AC52BA}" type="datetime1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91901C-C9F7-4DEE-AE30-C2FD652777A2}" type="datetime1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86F64E8-DC56-485D-B032-A8D064D41E5D}" type="datetime1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40D19D05-F933-4ACC-A00A-6F3CF9DA9571}" type="datetime1">
              <a:rPr lang="en-US" smtClean="0"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DE1FDDC9-1253-4F04-A110-8E45E56C6B04}" type="datetime1">
              <a:rPr lang="en-US" smtClean="0"/>
              <a:t>9/15/2014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r>
              <a:rPr kumimoji="0" lang="en-US" smtClean="0">
                <a:solidFill>
                  <a:srgbClr val="FFFFFF"/>
                </a:solidFill>
              </a:rPr>
              <a:t>Stephen Roney     JIC     September, 2014</a:t>
            </a:r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Stephen Roney</a:t>
            </a:r>
          </a:p>
          <a:p>
            <a:r>
              <a:rPr lang="en-US" dirty="0" smtClean="0"/>
              <a:t>JIC</a:t>
            </a:r>
          </a:p>
          <a:p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Famous Logos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022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Sony Ericsson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088" y="2142387"/>
            <a:ext cx="3389312" cy="3341576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583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Pepsi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687" y="1966121"/>
            <a:ext cx="3694114" cy="3694108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865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Cadillac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603" y="2514601"/>
            <a:ext cx="6486282" cy="2597148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1676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Nike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659" y="2438401"/>
            <a:ext cx="6380170" cy="2749548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8123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356" y="1911349"/>
            <a:ext cx="3858776" cy="3803652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796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687" y="2128754"/>
            <a:ext cx="3694114" cy="3368842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1266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Motorola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687" y="2022091"/>
            <a:ext cx="3694114" cy="3582168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4618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488" y="2176347"/>
            <a:ext cx="3084512" cy="3273656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6810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British Petroleum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88" y="2025025"/>
            <a:ext cx="3846512" cy="3576300"/>
          </a:xfr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047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287" y="1852546"/>
            <a:ext cx="3998914" cy="3921258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2008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Baskin-Robbins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286000"/>
            <a:ext cx="5682456" cy="348846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7455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Reddit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688" y="1821965"/>
            <a:ext cx="2932112" cy="398242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520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Bluetooth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87" y="2154520"/>
            <a:ext cx="2627314" cy="331731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9760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Stephen Roney</a:t>
            </a:r>
          </a:p>
          <a:p>
            <a:r>
              <a:rPr lang="en-US" dirty="0" err="1" smtClean="0"/>
              <a:t>Jic</a:t>
            </a:r>
            <a:endParaRPr lang="en-US" dirty="0" smtClean="0"/>
          </a:p>
          <a:p>
            <a:r>
              <a:rPr lang="en-US" smtClean="0"/>
              <a:t>September, 2014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7994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Hyundai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88" y="2013349"/>
            <a:ext cx="7199312" cy="3599652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852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Bull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887" y="2523885"/>
            <a:ext cx="6589714" cy="257858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6051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Twitter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688" y="2056021"/>
            <a:ext cx="3694112" cy="3514308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2074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Starbucks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288" y="1865992"/>
            <a:ext cx="3998912" cy="3894366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1228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Playstation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287" y="2081688"/>
            <a:ext cx="3998914" cy="3462974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3656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88" y="1996976"/>
            <a:ext cx="4151312" cy="3632398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9452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Barcelona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887" y="2078756"/>
            <a:ext cx="3541714" cy="3468838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  JIC     September, 2014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130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1063</TotalTime>
  <Words>164</Words>
  <Application>Microsoft Office PowerPoint</Application>
  <PresentationFormat>On-screen Show (4:3)</PresentationFormat>
  <Paragraphs>49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Famous Logos</vt:lpstr>
      <vt:lpstr>Baskin-Robbins</vt:lpstr>
      <vt:lpstr>Hyundai</vt:lpstr>
      <vt:lpstr>Red Bull</vt:lpstr>
      <vt:lpstr>Twitter</vt:lpstr>
      <vt:lpstr>Starbucks</vt:lpstr>
      <vt:lpstr>Playstation</vt:lpstr>
      <vt:lpstr>Chrome</vt:lpstr>
      <vt:lpstr>Barcelona</vt:lpstr>
      <vt:lpstr>Sony Ericsson</vt:lpstr>
      <vt:lpstr>Pepsi</vt:lpstr>
      <vt:lpstr>Cadillac</vt:lpstr>
      <vt:lpstr>Nike</vt:lpstr>
      <vt:lpstr>Skype</vt:lpstr>
      <vt:lpstr>Shell</vt:lpstr>
      <vt:lpstr>Motorola</vt:lpstr>
      <vt:lpstr>Android</vt:lpstr>
      <vt:lpstr>British Petroleum</vt:lpstr>
      <vt:lpstr>Microsoft</vt:lpstr>
      <vt:lpstr>Reddit</vt:lpstr>
      <vt:lpstr>Bluetooth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Famous Logos</dc:title>
  <dc:creator>Stephen Kent Roney</dc:creator>
  <cp:lastModifiedBy>Stephen Kent Roney</cp:lastModifiedBy>
  <cp:revision>2</cp:revision>
  <dcterms:created xsi:type="dcterms:W3CDTF">2014-09-14T12:17:23Z</dcterms:created>
  <dcterms:modified xsi:type="dcterms:W3CDTF">2014-09-15T06:00:57Z</dcterms:modified>
</cp:coreProperties>
</file>