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E1B66-12D8-4514-95A4-B1E7D2991836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47018-A8F3-4675-AF57-A385B385F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768-BBB5-4A47-B34B-5FF476714248}" type="datetime1">
              <a:rPr lang="en-US" smtClean="0"/>
              <a:t>2/27/2013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B8E4-D4D8-42DC-A924-929BB746BCAC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43EF-4142-408A-AA37-424CF0C526E4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D21B-5223-4254-B22C-5D321C0AA840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B365-F8B0-4D94-BB54-F1FA42BE4AD4}" type="datetime1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9AD3-3597-4061-8075-0F9CE654698E}" type="datetime1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8E6C-0655-45AC-AE08-4B6439501A16}" type="datetime1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F4DC-1CD0-47F0-8AD5-44DBD8D281EE}" type="datetime1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15CB-E115-4975-B8D7-2E191FA705C4}" type="datetime1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A897-6E3A-43EB-8E3B-9B15C92B8C8B}" type="datetime1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0271-A324-4224-A119-F4D42FB1C6B8}" type="datetime1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60A00-7AAE-447A-8B2A-4F757BE1BB16}" type="datetime1">
              <a:rPr lang="en-US" smtClean="0"/>
              <a:t>2/27/2013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Stephen Roney   JIC   February, 2013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Everyday Inventions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February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Post-it® note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86794"/>
            <a:ext cx="4762500" cy="368617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in can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2186783"/>
            <a:ext cx="5181602" cy="388619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iving suit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301081"/>
            <a:ext cx="2438400" cy="36576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65" y="1935163"/>
            <a:ext cx="2962869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umbrella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391" y="1935163"/>
            <a:ext cx="5027218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hewing gum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83" y="2057400"/>
            <a:ext cx="4953234" cy="4144962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telescope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2156356"/>
            <a:ext cx="2743202" cy="394705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igh heels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63" y="1935163"/>
            <a:ext cx="6588273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lipstick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078" y="1935163"/>
            <a:ext cx="5859843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helicopter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735" y="1935163"/>
            <a:ext cx="4294530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1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parachute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31" y="1935163"/>
            <a:ext cx="3520537" cy="43894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February,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97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Everyday Inventions</vt:lpstr>
      <vt:lpstr>umbrella</vt:lpstr>
      <vt:lpstr>chewing gum</vt:lpstr>
      <vt:lpstr>radio</vt:lpstr>
      <vt:lpstr>telescope</vt:lpstr>
      <vt:lpstr>high heels</vt:lpstr>
      <vt:lpstr>lipstick</vt:lpstr>
      <vt:lpstr>helicopter</vt:lpstr>
      <vt:lpstr>parachute</vt:lpstr>
      <vt:lpstr>Post-it® note</vt:lpstr>
      <vt:lpstr>tin can</vt:lpstr>
      <vt:lpstr>diving suit</vt:lpstr>
      <vt:lpstr>robot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Inventions</dc:title>
  <dc:creator>Stephen Kent Roney</dc:creator>
  <cp:lastModifiedBy>Stephen Kent Roney</cp:lastModifiedBy>
  <cp:revision>2</cp:revision>
  <dcterms:created xsi:type="dcterms:W3CDTF">2013-02-27T05:01:24Z</dcterms:created>
  <dcterms:modified xsi:type="dcterms:W3CDTF">2013-02-27T05:10:27Z</dcterms:modified>
</cp:coreProperties>
</file>