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D78C2-A745-40F3-BB2D-E29A7675BB5C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FC67-71E3-4F28-9B14-AFC99EA8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6E8590-881E-4755-A649-B7C6BBE89D0D}" type="datetime1">
              <a:rPr lang="en-US" smtClean="0"/>
              <a:t>5/5/2013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Stephen Roney   JIC   May,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6FD-6104-42A6-8EAD-AB4F38AC1441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2B34-E332-424F-A672-81AE38804CD3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54A5-0398-491C-8E0F-E50C0C1FBD7E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6700-1249-4309-9EAC-1C969C4D2C1D}" type="datetime1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E996-F0F9-4A37-BB0C-FC82F51D3C58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2FC7-ACC7-48A6-AE3F-2CFBBB37AA58}" type="datetime1">
              <a:rPr lang="en-US" smtClean="0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0D63-00F5-42C1-A977-543E94601A7A}" type="datetime1">
              <a:rPr lang="en-US" smtClean="0"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451-0143-47F7-AA21-01C1297CF4CE}" type="datetime1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BF06-BA4C-4C80-AEDC-9259FA3BEA48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826-CB52-43F1-AB02-BCD15A8A6440}" type="datetime1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776C6B-4E71-4D78-917B-CC9D903DFAB6}" type="datetime1">
              <a:rPr lang="en-US" smtClean="0"/>
              <a:t>5/5/2013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Stephen Roney   JIC   May,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May,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79" y="2125662"/>
            <a:ext cx="6164842" cy="41227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wasteland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graffiti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89" y="2125662"/>
            <a:ext cx="6085222" cy="41227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derelict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9" y="2354262"/>
            <a:ext cx="5440502" cy="36655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oral reef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88" y="2247900"/>
            <a:ext cx="5009423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84" y="2247900"/>
            <a:ext cx="5821032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 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2895600" cy="37705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rubbish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69" y="2247900"/>
            <a:ext cx="6255262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80" y="2247900"/>
            <a:ext cx="3094840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rctic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3" y="2247900"/>
            <a:ext cx="3315914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10" y="2506662"/>
            <a:ext cx="5377180" cy="33607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May,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</TotalTime>
  <Words>87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Environment Vocabulary</vt:lpstr>
      <vt:lpstr>coral reef</vt:lpstr>
      <vt:lpstr>glacier</vt:lpstr>
      <vt:lpstr>sea ice</vt:lpstr>
      <vt:lpstr>rubbish</vt:lpstr>
      <vt:lpstr>dump</vt:lpstr>
      <vt:lpstr>Arctic</vt:lpstr>
      <vt:lpstr>rainforest</vt:lpstr>
      <vt:lpstr>drought</vt:lpstr>
      <vt:lpstr>wasteland</vt:lpstr>
      <vt:lpstr>graffiti</vt:lpstr>
      <vt:lpstr>derelict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Vocabulary</dc:title>
  <dc:creator>Stephen Kent Roney</dc:creator>
  <cp:lastModifiedBy>Stephen Kent Roney</cp:lastModifiedBy>
  <cp:revision>1</cp:revision>
  <dcterms:created xsi:type="dcterms:W3CDTF">2013-05-05T06:44:20Z</dcterms:created>
  <dcterms:modified xsi:type="dcterms:W3CDTF">2013-05-05T06:50:10Z</dcterms:modified>
</cp:coreProperties>
</file>