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8" r:id="rId5"/>
    <p:sldId id="257" r:id="rId6"/>
    <p:sldId id="262" r:id="rId7"/>
    <p:sldId id="263" r:id="rId8"/>
    <p:sldId id="261" r:id="rId9"/>
    <p:sldId id="265" r:id="rId10"/>
    <p:sldId id="266" r:id="rId11"/>
    <p:sldId id="267" r:id="rId12"/>
    <p:sldId id="264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11/10/2012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11/10/2012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11/10/2012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11/10/2012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11/10/2012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11/10/2012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11/10/2012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11/10/2012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11/10/2012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Adjectives for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Stephen Roney</a:t>
            </a:r>
          </a:p>
          <a:p>
            <a:r>
              <a:rPr lang="en-US" dirty="0" smtClean="0"/>
              <a:t>JIC</a:t>
            </a:r>
          </a:p>
          <a:p>
            <a:r>
              <a:rPr lang="en-US" dirty="0" smtClean="0"/>
              <a:t>Nov</a:t>
            </a:r>
            <a:r>
              <a:rPr lang="en-US" dirty="0" smtClean="0"/>
              <a:t>ember </a:t>
            </a:r>
            <a:r>
              <a:rPr lang="en-US" dirty="0" smtClean="0"/>
              <a:t>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161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futuristic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0" y="2093119"/>
            <a:ext cx="6350000" cy="3632200"/>
          </a:xfrm>
        </p:spPr>
      </p:pic>
    </p:spTree>
    <p:extLst>
      <p:ext uri="{BB962C8B-B14F-4D97-AF65-F5344CB8AC3E}">
        <p14:creationId xmlns:p14="http://schemas.microsoft.com/office/powerpoint/2010/main" val="1583875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ass-produced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940667"/>
            <a:ext cx="4876800" cy="3937104"/>
          </a:xfrm>
        </p:spPr>
      </p:pic>
    </p:spTree>
    <p:extLst>
      <p:ext uri="{BB962C8B-B14F-4D97-AF65-F5344CB8AC3E}">
        <p14:creationId xmlns:p14="http://schemas.microsoft.com/office/powerpoint/2010/main" val="343111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stylish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150" y="1994694"/>
            <a:ext cx="4457700" cy="3829050"/>
          </a:xfrm>
        </p:spPr>
      </p:pic>
    </p:spTree>
    <p:extLst>
      <p:ext uri="{BB962C8B-B14F-4D97-AF65-F5344CB8AC3E}">
        <p14:creationId xmlns:p14="http://schemas.microsoft.com/office/powerpoint/2010/main" val="278608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streamlined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650" y="2105819"/>
            <a:ext cx="6362700" cy="3606800"/>
          </a:xfrm>
        </p:spPr>
      </p:pic>
    </p:spTree>
    <p:extLst>
      <p:ext uri="{BB962C8B-B14F-4D97-AF65-F5344CB8AC3E}">
        <p14:creationId xmlns:p14="http://schemas.microsoft.com/office/powerpoint/2010/main" val="225336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innovative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154" y="1646238"/>
            <a:ext cx="3901691" cy="4525962"/>
          </a:xfrm>
        </p:spPr>
      </p:pic>
    </p:spTree>
    <p:extLst>
      <p:ext uri="{BB962C8B-B14F-4D97-AF65-F5344CB8AC3E}">
        <p14:creationId xmlns:p14="http://schemas.microsoft.com/office/powerpoint/2010/main" val="213147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214" y="1646238"/>
            <a:ext cx="3673572" cy="4525962"/>
          </a:xfrm>
        </p:spPr>
      </p:pic>
    </p:spTree>
    <p:extLst>
      <p:ext uri="{BB962C8B-B14F-4D97-AF65-F5344CB8AC3E}">
        <p14:creationId xmlns:p14="http://schemas.microsoft.com/office/powerpoint/2010/main" val="423482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elegant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471" y="1646238"/>
            <a:ext cx="6823058" cy="4525962"/>
          </a:xfrm>
        </p:spPr>
      </p:pic>
    </p:spTree>
    <p:extLst>
      <p:ext uri="{BB962C8B-B14F-4D97-AF65-F5344CB8AC3E}">
        <p14:creationId xmlns:p14="http://schemas.microsoft.com/office/powerpoint/2010/main" val="1910905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751" y="1646238"/>
            <a:ext cx="6482497" cy="4525962"/>
          </a:xfrm>
        </p:spPr>
      </p:pic>
    </p:spTree>
    <p:extLst>
      <p:ext uri="{BB962C8B-B14F-4D97-AF65-F5344CB8AC3E}">
        <p14:creationId xmlns:p14="http://schemas.microsoft.com/office/powerpoint/2010/main" val="297798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handmade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2123281"/>
            <a:ext cx="4762500" cy="3571875"/>
          </a:xfrm>
        </p:spPr>
      </p:pic>
    </p:spTree>
    <p:extLst>
      <p:ext uri="{BB962C8B-B14F-4D97-AF65-F5344CB8AC3E}">
        <p14:creationId xmlns:p14="http://schemas.microsoft.com/office/powerpoint/2010/main" val="144095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</a:t>
            </a:r>
            <a:r>
              <a:rPr lang="en-US" dirty="0" smtClean="0"/>
              <a:t>p to date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625" y="1947069"/>
            <a:ext cx="5238750" cy="3924300"/>
          </a:xfrm>
        </p:spPr>
      </p:pic>
    </p:spTree>
    <p:extLst>
      <p:ext uri="{BB962C8B-B14F-4D97-AF65-F5344CB8AC3E}">
        <p14:creationId xmlns:p14="http://schemas.microsoft.com/office/powerpoint/2010/main" val="77389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retro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004219"/>
            <a:ext cx="3810000" cy="3810000"/>
          </a:xfrm>
        </p:spPr>
      </p:pic>
    </p:spTree>
    <p:extLst>
      <p:ext uri="{BB962C8B-B14F-4D97-AF65-F5344CB8AC3E}">
        <p14:creationId xmlns:p14="http://schemas.microsoft.com/office/powerpoint/2010/main" val="30976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4750" y="1781969"/>
            <a:ext cx="4254500" cy="4254500"/>
          </a:xfrm>
        </p:spPr>
      </p:pic>
    </p:spTree>
    <p:extLst>
      <p:ext uri="{BB962C8B-B14F-4D97-AF65-F5344CB8AC3E}">
        <p14:creationId xmlns:p14="http://schemas.microsoft.com/office/powerpoint/2010/main" val="76384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</TotalTime>
  <Words>22</Words>
  <Application>Microsoft Office PowerPoint</Application>
  <PresentationFormat>On-screen Show (4:3)</PresentationFormat>
  <Paragraphs>16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Foundry</vt:lpstr>
      <vt:lpstr>Adjectives for Design</vt:lpstr>
      <vt:lpstr>innovative</vt:lpstr>
      <vt:lpstr>simple</vt:lpstr>
      <vt:lpstr>elegant</vt:lpstr>
      <vt:lpstr>traditional</vt:lpstr>
      <vt:lpstr>handmade</vt:lpstr>
      <vt:lpstr>up to date</vt:lpstr>
      <vt:lpstr>retro</vt:lpstr>
      <vt:lpstr>functional</vt:lpstr>
      <vt:lpstr>futuristic</vt:lpstr>
      <vt:lpstr>mass-produced</vt:lpstr>
      <vt:lpstr>stylish</vt:lpstr>
      <vt:lpstr>streamlined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Buildings Vocabulary</dc:title>
  <dc:creator>Stephen Kent Roney</dc:creator>
  <cp:lastModifiedBy>Stephen Kent Roney</cp:lastModifiedBy>
  <cp:revision>3</cp:revision>
  <dcterms:created xsi:type="dcterms:W3CDTF">2012-09-26T09:37:02Z</dcterms:created>
  <dcterms:modified xsi:type="dcterms:W3CDTF">2012-11-10T12:51:33Z</dcterms:modified>
</cp:coreProperties>
</file>