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3A4F5-529C-42EA-8728-314200FE39D1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E48F7B-39A1-433A-98B5-2CCB1F1FCC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68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C4BBC7-A475-4912-86CB-CD4EE621C69C}" type="datetime1">
              <a:rPr lang="en-US" smtClean="0"/>
              <a:t>4/22/2013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Stephen Roney   JIC   April,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6AF32-8A16-4531-A635-D95F7961342C}" type="datetime1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66F8-1F19-4C2F-8184-43C7F2785293}" type="datetime1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07F52-8634-43CD-88E0-9E9BDAC9DB7D}" type="datetime1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D914E-6F61-4F9D-BAA2-612102BBCCD0}" type="datetime1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48E79-5F0D-4CA8-82BB-D8BAB2F1D6BA}" type="datetime1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9E61-3520-4243-B474-D5156532E7A7}" type="datetime1">
              <a:rPr lang="en-US" smtClean="0"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47AAF-FFD3-4B63-97D3-C05F2C079595}" type="datetime1">
              <a:rPr lang="en-US" smtClean="0"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100C-BEDE-4B52-B9A2-47B4332CEA13}" type="datetime1">
              <a:rPr lang="en-US" smtClean="0"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E0A01-6AB3-4C5A-A4B4-D9C0C57B92BA}" type="datetime1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64343-1220-4F07-882A-0A141C47E97B}" type="datetime1">
              <a:rPr lang="en-US" smtClean="0"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9E04822-3E73-441C-8F8B-A04EA167C580}" type="datetime1">
              <a:rPr lang="en-US" smtClean="0"/>
              <a:t>4/22/2013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Stephen Roney   JIC   April,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Crime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Stephen Roney</a:t>
            </a:r>
          </a:p>
          <a:p>
            <a:r>
              <a:rPr lang="en-US" dirty="0" smtClean="0"/>
              <a:t>JIC</a:t>
            </a:r>
          </a:p>
          <a:p>
            <a:r>
              <a:rPr lang="en-US" dirty="0" smtClean="0"/>
              <a:t>April,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997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431" y="2430463"/>
            <a:ext cx="3513138" cy="351313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investigator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031" y="2278063"/>
            <a:ext cx="3817938" cy="381793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3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631" y="2125663"/>
            <a:ext cx="4122738" cy="412273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burglary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231" y="2354263"/>
            <a:ext cx="3665538" cy="366553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ingerprint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9231" y="2354263"/>
            <a:ext cx="3665538" cy="3665538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3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187" y="2639219"/>
            <a:ext cx="3095625" cy="30956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April,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84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</TotalTime>
  <Words>50</Words>
  <Application>Microsoft Office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Crime Vocabulary</vt:lpstr>
      <vt:lpstr>investigator</vt:lpstr>
      <vt:lpstr>scene</vt:lpstr>
      <vt:lpstr>burglary</vt:lpstr>
      <vt:lpstr>fingerprint</vt:lpstr>
      <vt:lpstr>evidence</vt:lpstr>
      <vt:lpstr>DNA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Vocabulary</dc:title>
  <dc:creator>Stephen Kent Roney</dc:creator>
  <cp:lastModifiedBy>Stephen Kent Roney</cp:lastModifiedBy>
  <cp:revision>1</cp:revision>
  <dcterms:created xsi:type="dcterms:W3CDTF">2013-04-22T09:05:05Z</dcterms:created>
  <dcterms:modified xsi:type="dcterms:W3CDTF">2013-04-22T09:08:17Z</dcterms:modified>
</cp:coreProperties>
</file>