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BB8DE-24A6-4B91-B2D0-1495BF191E02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8A74D-CE3F-489B-925B-B3F9D801B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2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91EC-775B-4C11-BCE3-E0276962A48A}" type="datetime1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1C51-E1A9-4285-8CC8-AE4B769585DE}" type="datetime1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0854-8FA1-4BF2-96E7-67994F905192}" type="datetime1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95C6-F8C9-4124-B02D-04879841FCD8}" type="datetime1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C869-65C7-454B-BCB5-D5FECBD1C5ED}" type="datetime1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2136-78C9-4BCD-B8D2-CC938BF898D2}" type="datetime1">
              <a:rPr lang="en-US" smtClean="0"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2332-A1FE-41F8-893A-9E30CD1B9F2E}" type="datetime1">
              <a:rPr lang="en-US" smtClean="0"/>
              <a:t>5/5/2013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E9E1-A5EA-48DE-A5DE-50FA1B135B7A}" type="datetime1">
              <a:rPr lang="en-US" smtClean="0"/>
              <a:t>5/5/2013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9B5F-2713-44F3-993F-ED561F0A645E}" type="datetime1">
              <a:rPr lang="en-US" smtClean="0"/>
              <a:t>5/5/2013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E392-D713-4B9A-A3B2-4296D888CD23}" type="datetime1">
              <a:rPr lang="en-US" smtClean="0"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2C09-CFC8-4852-9622-09EAB57BEA24}" type="datetime1">
              <a:rPr lang="en-US" smtClean="0"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1930864-457D-4348-A39D-4A5F897A8F3B}" type="datetime1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Stephen Roney   JIC   May,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Containers and materials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Roney	JIC	May,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762000"/>
            <a:ext cx="3600450" cy="4800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6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762000"/>
            <a:ext cx="2467514" cy="434340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85800"/>
            <a:ext cx="3373664" cy="4953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6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14400"/>
            <a:ext cx="4671480" cy="4648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0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27" y="685800"/>
            <a:ext cx="5832945" cy="3886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9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cardboard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85800"/>
            <a:ext cx="2955798" cy="44448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6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aluminium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4495800" cy="4495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762000"/>
            <a:ext cx="3312414" cy="4800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4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33400"/>
            <a:ext cx="3486150" cy="4648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7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541820" cy="403860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38200"/>
            <a:ext cx="5836530" cy="3886200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1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36" y="609600"/>
            <a:ext cx="5874328" cy="4038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6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09600"/>
            <a:ext cx="2596652" cy="4800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5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685800"/>
            <a:ext cx="5181600" cy="3886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38200"/>
            <a:ext cx="5181602" cy="388620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7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</TotalTime>
  <Words>125</Words>
  <Application>Microsoft Office PowerPoint</Application>
  <PresentationFormat>On-screen Show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Newsprint</vt:lpstr>
      <vt:lpstr>Containers and materials</vt:lpstr>
      <vt:lpstr>can</vt:lpstr>
      <vt:lpstr>jar</vt:lpstr>
      <vt:lpstr>plastic</vt:lpstr>
      <vt:lpstr>tubes</vt:lpstr>
      <vt:lpstr>paper</vt:lpstr>
      <vt:lpstr>glass</vt:lpstr>
      <vt:lpstr>box</vt:lpstr>
      <vt:lpstr>tin</vt:lpstr>
      <vt:lpstr>packet</vt:lpstr>
      <vt:lpstr>carton</vt:lpstr>
      <vt:lpstr>bottle</vt:lpstr>
      <vt:lpstr>pot</vt:lpstr>
      <vt:lpstr>metal</vt:lpstr>
      <vt:lpstr>cardboard</vt:lpstr>
      <vt:lpstr>aluminium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Containers and materials</dc:title>
  <dc:creator>Stephen Kent Roney</dc:creator>
  <cp:lastModifiedBy>Stephen Kent Roney</cp:lastModifiedBy>
  <cp:revision>1</cp:revision>
  <dcterms:created xsi:type="dcterms:W3CDTF">2013-05-05T06:52:05Z</dcterms:created>
  <dcterms:modified xsi:type="dcterms:W3CDTF">2013-05-05T07:01:20Z</dcterms:modified>
</cp:coreProperties>
</file>