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9/16/2012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Roney JIC September 2012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City Places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8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44" y="731838"/>
            <a:ext cx="5220712" cy="3475037"/>
          </a:xfrm>
        </p:spPr>
      </p:pic>
    </p:spTree>
    <p:extLst>
      <p:ext uri="{BB962C8B-B14F-4D97-AF65-F5344CB8AC3E}">
        <p14:creationId xmlns:p14="http://schemas.microsoft.com/office/powerpoint/2010/main" val="104328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Theatre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254976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44937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44" y="731838"/>
            <a:ext cx="3788312" cy="3475037"/>
          </a:xfrm>
        </p:spPr>
      </p:pic>
    </p:spTree>
    <p:extLst>
      <p:ext uri="{BB962C8B-B14F-4D97-AF65-F5344CB8AC3E}">
        <p14:creationId xmlns:p14="http://schemas.microsoft.com/office/powerpoint/2010/main" val="23432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48382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27" y="731838"/>
            <a:ext cx="2837946" cy="3475037"/>
          </a:xfrm>
        </p:spPr>
      </p:pic>
    </p:spTree>
    <p:extLst>
      <p:ext uri="{BB962C8B-B14F-4D97-AF65-F5344CB8AC3E}">
        <p14:creationId xmlns:p14="http://schemas.microsoft.com/office/powerpoint/2010/main" val="170543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Harbour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1250156"/>
            <a:ext cx="3251200" cy="2438400"/>
          </a:xfrm>
        </p:spPr>
      </p:pic>
    </p:spTree>
    <p:extLst>
      <p:ext uri="{BB962C8B-B14F-4D97-AF65-F5344CB8AC3E}">
        <p14:creationId xmlns:p14="http://schemas.microsoft.com/office/powerpoint/2010/main" val="177060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945356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156726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353847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Cinema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35" y="731838"/>
            <a:ext cx="2204530" cy="3475037"/>
          </a:xfrm>
        </p:spPr>
      </p:pic>
    </p:spTree>
    <p:extLst>
      <p:ext uri="{BB962C8B-B14F-4D97-AF65-F5344CB8AC3E}">
        <p14:creationId xmlns:p14="http://schemas.microsoft.com/office/powerpoint/2010/main" val="256372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Museum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10" y="976313"/>
            <a:ext cx="4502580" cy="2986088"/>
          </a:xfrm>
        </p:spPr>
      </p:pic>
    </p:spTree>
    <p:extLst>
      <p:ext uri="{BB962C8B-B14F-4D97-AF65-F5344CB8AC3E}">
        <p14:creationId xmlns:p14="http://schemas.microsoft.com/office/powerpoint/2010/main" val="401812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43235"/>
            <a:ext cx="5181600" cy="3452242"/>
          </a:xfrm>
        </p:spPr>
      </p:pic>
    </p:spTree>
    <p:extLst>
      <p:ext uri="{BB962C8B-B14F-4D97-AF65-F5344CB8AC3E}">
        <p14:creationId xmlns:p14="http://schemas.microsoft.com/office/powerpoint/2010/main" val="241988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Fountain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21" y="731838"/>
            <a:ext cx="2306957" cy="3475037"/>
          </a:xfrm>
        </p:spPr>
      </p:pic>
    </p:spTree>
    <p:extLst>
      <p:ext uri="{BB962C8B-B14F-4D97-AF65-F5344CB8AC3E}">
        <p14:creationId xmlns:p14="http://schemas.microsoft.com/office/powerpoint/2010/main" val="11060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</TotalTime>
  <Words>20</Words>
  <Application>Microsoft Office PowerPoint</Application>
  <PresentationFormat>On-screen Show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Slipstream</vt:lpstr>
      <vt:lpstr>City Places</vt:lpstr>
      <vt:lpstr>Canal</vt:lpstr>
      <vt:lpstr>Harbour</vt:lpstr>
      <vt:lpstr>Temple</vt:lpstr>
      <vt:lpstr>Beach</vt:lpstr>
      <vt:lpstr>Cinema</vt:lpstr>
      <vt:lpstr>Museum</vt:lpstr>
      <vt:lpstr>Park</vt:lpstr>
      <vt:lpstr>Fountain</vt:lpstr>
      <vt:lpstr>Bridge</vt:lpstr>
      <vt:lpstr>Theatre</vt:lpstr>
      <vt:lpstr>Mountain</vt:lpstr>
      <vt:lpstr>Church</vt:lpstr>
      <vt:lpstr>Airport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Places</dc:title>
  <dc:creator>Stephen Kent Roney</dc:creator>
  <cp:lastModifiedBy>Stephen Kent Roney</cp:lastModifiedBy>
  <cp:revision>1</cp:revision>
  <dcterms:created xsi:type="dcterms:W3CDTF">2012-09-16T09:29:24Z</dcterms:created>
  <dcterms:modified xsi:type="dcterms:W3CDTF">2012-09-16T09:35:35Z</dcterms:modified>
</cp:coreProperties>
</file>