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80" r:id="rId3"/>
    <p:sldId id="257" r:id="rId4"/>
    <p:sldId id="268" r:id="rId5"/>
    <p:sldId id="258" r:id="rId6"/>
    <p:sldId id="269" r:id="rId7"/>
    <p:sldId id="259" r:id="rId8"/>
    <p:sldId id="270" r:id="rId9"/>
    <p:sldId id="260" r:id="rId10"/>
    <p:sldId id="271" r:id="rId11"/>
    <p:sldId id="261" r:id="rId12"/>
    <p:sldId id="273" r:id="rId13"/>
    <p:sldId id="262" r:id="rId14"/>
    <p:sldId id="274" r:id="rId15"/>
    <p:sldId id="263" r:id="rId16"/>
    <p:sldId id="275" r:id="rId17"/>
    <p:sldId id="264" r:id="rId18"/>
    <p:sldId id="276" r:id="rId19"/>
    <p:sldId id="265" r:id="rId20"/>
    <p:sldId id="277" r:id="rId21"/>
    <p:sldId id="266" r:id="rId22"/>
    <p:sldId id="278" r:id="rId23"/>
    <p:sldId id="267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679605" cy="882119"/>
          </a:xfrm>
        </p:spPr>
        <p:txBody>
          <a:bodyPr/>
          <a:lstStyle/>
          <a:p>
            <a:r>
              <a:rPr lang="en-US" dirty="0" smtClean="0"/>
              <a:t>Stephen Roney	JIC		Autumn 2012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5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Montreal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3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67056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80691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7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33400"/>
            <a:ext cx="77216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32424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Toronto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18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9162"/>
            <a:ext cx="7620000" cy="5019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488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Krakow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9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19" y="381000"/>
            <a:ext cx="4080962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4300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79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125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914400"/>
            <a:ext cx="5970494" cy="51026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dirty="0"/>
              <a:t>The following slides show these cities</a:t>
            </a:r>
            <a:r>
              <a:rPr lang="en-US" sz="4000" dirty="0" smtClean="0"/>
              <a:t>:</a:t>
            </a:r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Montreal		</a:t>
            </a:r>
            <a:r>
              <a:rPr lang="en-US" sz="3200" dirty="0" smtClean="0"/>
              <a:t>Tokyo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New York		</a:t>
            </a:r>
            <a:r>
              <a:rPr lang="en-US" sz="3200" dirty="0" smtClean="0"/>
              <a:t>Vancouver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Sao Paolo		</a:t>
            </a:r>
            <a:r>
              <a:rPr lang="en-US" sz="3200" dirty="0" smtClean="0"/>
              <a:t>Toronto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London		</a:t>
            </a:r>
            <a:r>
              <a:rPr lang="en-US" sz="3200" dirty="0" smtClean="0"/>
              <a:t>Krakow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Manama		</a:t>
            </a:r>
            <a:r>
              <a:rPr lang="en-US" sz="3200" dirty="0" smtClean="0"/>
              <a:t>Dubai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 smtClean="0"/>
          </a:p>
          <a:p>
            <a:endParaRPr lang="en-US" dirty="0"/>
          </a:p>
          <a:p>
            <a:r>
              <a:rPr lang="en-US" sz="3500" dirty="0" smtClean="0"/>
              <a:t>Can you recognize them?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553357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Vancouver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45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14090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Sao Paolo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14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17180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Tokyo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7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649"/>
            <a:ext cx="7467600" cy="5600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6497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Istanbul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8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7" y="685800"/>
            <a:ext cx="8234746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928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0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71600"/>
            <a:ext cx="81280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3698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Dubai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0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7" y="2209800"/>
            <a:ext cx="8060826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4820428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23</Words>
  <Application>Microsoft Office PowerPoint</Application>
  <PresentationFormat>On-screen Show (4:3)</PresentationFormat>
  <Paragraphs>17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Slipstream</vt:lpstr>
      <vt:lpstr>Cities</vt:lpstr>
      <vt:lpstr>PowerPoint Presentation</vt:lpstr>
      <vt:lpstr>PowerPoint Presentation</vt:lpstr>
      <vt:lpstr>Istanbul</vt:lpstr>
      <vt:lpstr>PowerPoint Presentation</vt:lpstr>
      <vt:lpstr>London</vt:lpstr>
      <vt:lpstr>PowerPoint Presentation</vt:lpstr>
      <vt:lpstr>Dubai</vt:lpstr>
      <vt:lpstr>PowerPoint Presentation</vt:lpstr>
      <vt:lpstr>Montreal</vt:lpstr>
      <vt:lpstr>PowerPoint Presentation</vt:lpstr>
      <vt:lpstr>New York  </vt:lpstr>
      <vt:lpstr>PowerPoint Presentation</vt:lpstr>
      <vt:lpstr>Toronto</vt:lpstr>
      <vt:lpstr>PowerPoint Presentation</vt:lpstr>
      <vt:lpstr>Krakow</vt:lpstr>
      <vt:lpstr>PowerPoint Presentation</vt:lpstr>
      <vt:lpstr>Manama</vt:lpstr>
      <vt:lpstr>PowerPoint Presentation</vt:lpstr>
      <vt:lpstr>Vancouver</vt:lpstr>
      <vt:lpstr>PowerPoint Presentation</vt:lpstr>
      <vt:lpstr>Sao Paolo</vt:lpstr>
      <vt:lpstr>PowerPoint Presentation</vt:lpstr>
      <vt:lpstr>Tokyo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Cities</dc:title>
  <dc:creator>Stephen Kent Roney</dc:creator>
  <cp:lastModifiedBy>Stephen Kent Roney</cp:lastModifiedBy>
  <cp:revision>4</cp:revision>
  <dcterms:created xsi:type="dcterms:W3CDTF">2012-09-16T08:37:45Z</dcterms:created>
  <dcterms:modified xsi:type="dcterms:W3CDTF">2013-01-27T09:54:41Z</dcterms:modified>
</cp:coreProperties>
</file>