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295150-4FD7-4802-B0EB-D52217513A72}" type="datetime1">
              <a:rPr lang="en-US" smtClean="0"/>
              <a:pPr/>
              <a:t>9/9/2014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1895A-832A-4167-BE9B-7448CA062309}" type="datetime1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71FF-D602-4BB6-9683-7A1E909D4296}" type="datetime1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2BEB-5202-498C-89F7-BBD3BEE1B887}" type="datetime1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B6C6-10FF-4510-A888-F0B9C6A788B0}" type="datetime1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7B31-A4E1-4FCE-8661-5EC33A675437}" type="datetime1">
              <a:rPr lang="en-US" smtClean="0"/>
              <a:pPr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832D-B7F8-4A85-B115-3F84BE9AC26D}" type="datetime1">
              <a:rPr lang="en-US" smtClean="0"/>
              <a:pPr/>
              <a:t>9/9/2014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34F3-05F7-41C1-B84E-68CE2E00C83C}" type="datetime1">
              <a:rPr lang="en-US" smtClean="0"/>
              <a:pPr/>
              <a:t>9/9/2014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7F82-2B2E-4837-B3AB-C94C672FBECB}" type="datetime1">
              <a:rPr lang="en-US" smtClean="0"/>
              <a:pPr/>
              <a:t>9/9/2014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7738-F4B0-48EA-9B71-E0F723F8BF6C}" type="datetime1">
              <a:rPr lang="en-US" smtClean="0"/>
              <a:pPr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D5EF-7D26-425F-8C45-B9312ACE18BC}" type="datetime1">
              <a:rPr lang="en-US" smtClean="0"/>
              <a:pPr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1909345-DEE0-4B07-8E32-441AC9DA095E}" type="datetime1">
              <a:rPr lang="en-US" smtClean="0"/>
              <a:pPr/>
              <a:t>9/9/2014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Canadian Sports &amp; Pastimes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Stephen Roney</a:t>
            </a:r>
          </a:p>
          <a:p>
            <a:r>
              <a:rPr lang="en-US" dirty="0" smtClean="0"/>
              <a:t>JIC</a:t>
            </a:r>
          </a:p>
          <a:p>
            <a:r>
              <a:rPr lang="en-US" dirty="0" smtClean="0"/>
              <a:t>February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37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197111"/>
            <a:ext cx="2438400" cy="397984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baseball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87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019588"/>
            <a:ext cx="2590800" cy="433488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football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80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211" y="2247900"/>
            <a:ext cx="5797578" cy="38782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67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525871"/>
            <a:ext cx="4876800" cy="332232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skating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1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419193"/>
            <a:ext cx="4419600" cy="353567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snowmobiling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27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124200"/>
            <a:ext cx="2379886" cy="167484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nowball fighting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286000"/>
            <a:ext cx="2602230" cy="429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46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369661"/>
            <a:ext cx="5486400" cy="363474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hockey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17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95952"/>
            <a:ext cx="6248400" cy="378215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tobogganing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5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7</TotalTime>
  <Words>18</Words>
  <Application>Microsoft Office PowerPoint</Application>
  <PresentationFormat>On-screen Show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Hardcover</vt:lpstr>
      <vt:lpstr>Canadian Sports &amp; Pastimes</vt:lpstr>
      <vt:lpstr>baseball</vt:lpstr>
      <vt:lpstr>football</vt:lpstr>
      <vt:lpstr>curling</vt:lpstr>
      <vt:lpstr>skating</vt:lpstr>
      <vt:lpstr>snowmobiling</vt:lpstr>
      <vt:lpstr>snowball fighting</vt:lpstr>
      <vt:lpstr>hockey</vt:lpstr>
      <vt:lpstr>tobogganing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Canadian Sports &amp; Pastimes</dc:title>
  <dc:creator>Stephen Kent Roney</dc:creator>
  <cp:lastModifiedBy>Stephen Kent Roney</cp:lastModifiedBy>
  <cp:revision>2</cp:revision>
  <dcterms:created xsi:type="dcterms:W3CDTF">2013-02-04T09:27:59Z</dcterms:created>
  <dcterms:modified xsi:type="dcterms:W3CDTF">2014-09-09T06:30:58Z</dcterms:modified>
</cp:coreProperties>
</file>