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57" r:id="rId6"/>
    <p:sldId id="262" r:id="rId7"/>
    <p:sldId id="263" r:id="rId8"/>
    <p:sldId id="261" r:id="rId9"/>
    <p:sldId id="265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9/26/2012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Buildings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September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6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158387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3809998" cy="5133132"/>
          </a:xfrm>
        </p:spPr>
      </p:pic>
    </p:spTree>
    <p:extLst>
      <p:ext uri="{BB962C8B-B14F-4D97-AF65-F5344CB8AC3E}">
        <p14:creationId xmlns:p14="http://schemas.microsoft.com/office/powerpoint/2010/main" val="343111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27860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furniture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06" y="1646238"/>
            <a:ext cx="6793188" cy="4525962"/>
          </a:xfrm>
        </p:spPr>
      </p:pic>
    </p:spTree>
    <p:extLst>
      <p:ext uri="{BB962C8B-B14F-4D97-AF65-F5344CB8AC3E}">
        <p14:creationId xmlns:p14="http://schemas.microsoft.com/office/powerpoint/2010/main" val="213147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garden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423482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28403"/>
            <a:ext cx="3352800" cy="4561632"/>
          </a:xfrm>
        </p:spPr>
      </p:pic>
    </p:spTree>
    <p:extLst>
      <p:ext uri="{BB962C8B-B14F-4D97-AF65-F5344CB8AC3E}">
        <p14:creationId xmlns:p14="http://schemas.microsoft.com/office/powerpoint/2010/main" val="191090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courtyard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63" y="2027238"/>
            <a:ext cx="5649474" cy="3763962"/>
          </a:xfrm>
        </p:spPr>
      </p:pic>
    </p:spTree>
    <p:extLst>
      <p:ext uri="{BB962C8B-B14F-4D97-AF65-F5344CB8AC3E}">
        <p14:creationId xmlns:p14="http://schemas.microsoft.com/office/powerpoint/2010/main" val="297798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52600"/>
            <a:ext cx="3007233" cy="45259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2235200" cy="581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5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34" y="1646238"/>
            <a:ext cx="6040132" cy="4525962"/>
          </a:xfrm>
        </p:spPr>
      </p:pic>
    </p:spTree>
    <p:extLst>
      <p:ext uri="{BB962C8B-B14F-4D97-AF65-F5344CB8AC3E}">
        <p14:creationId xmlns:p14="http://schemas.microsoft.com/office/powerpoint/2010/main" val="77389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30976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76384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</TotalTime>
  <Words>18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Foundry</vt:lpstr>
      <vt:lpstr>Buildings Vocabulary</vt:lpstr>
      <vt:lpstr>furniture</vt:lpstr>
      <vt:lpstr>garden</vt:lpstr>
      <vt:lpstr>door</vt:lpstr>
      <vt:lpstr>courtyard</vt:lpstr>
      <vt:lpstr>ladder</vt:lpstr>
      <vt:lpstr>painting</vt:lpstr>
      <vt:lpstr>gate</vt:lpstr>
      <vt:lpstr>room</vt:lpstr>
      <vt:lpstr>wall</vt:lpstr>
      <vt:lpstr>window</vt:lpstr>
      <vt:lpstr>roof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Buildings Vocabulary</dc:title>
  <dc:creator>Stephen Kent Roney</dc:creator>
  <cp:lastModifiedBy>Stephen Kent Roney</cp:lastModifiedBy>
  <cp:revision>2</cp:revision>
  <dcterms:created xsi:type="dcterms:W3CDTF">2012-09-26T09:37:02Z</dcterms:created>
  <dcterms:modified xsi:type="dcterms:W3CDTF">2012-09-26T09:42:49Z</dcterms:modified>
</cp:coreProperties>
</file>