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674" r:id="rId3"/>
  </p:sldMasterIdLst>
  <p:notesMasterIdLst>
    <p:notesMasterId r:id="rId18"/>
  </p:notesMasterIdLst>
  <p:sldIdLst>
    <p:sldId id="257" r:id="rId4"/>
    <p:sldId id="260" r:id="rId5"/>
    <p:sldId id="269" r:id="rId6"/>
    <p:sldId id="270" r:id="rId7"/>
    <p:sldId id="271" r:id="rId8"/>
    <p:sldId id="272" r:id="rId9"/>
    <p:sldId id="273" r:id="rId10"/>
    <p:sldId id="274" r:id="rId11"/>
    <p:sldId id="275" r:id="rId12"/>
    <p:sldId id="276" r:id="rId13"/>
    <p:sldId id="277" r:id="rId14"/>
    <p:sldId id="278" r:id="rId15"/>
    <p:sldId id="279"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66858-6533-47C5-A008-48B7E0B61016}" type="datetimeFigureOut">
              <a:rPr lang="en-US" smtClean="0"/>
              <a:t>4/13/2013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55B13B-AB11-4E77-BAA8-F3086792A40E}" type="slidenum">
              <a:rPr lang="en-US" smtClean="0"/>
              <a:t>‹#›</a:t>
            </a:fld>
            <a:endParaRPr lang="en-US"/>
          </a:p>
        </p:txBody>
      </p:sp>
    </p:spTree>
    <p:extLst>
      <p:ext uri="{BB962C8B-B14F-4D97-AF65-F5344CB8AC3E}">
        <p14:creationId xmlns:p14="http://schemas.microsoft.com/office/powerpoint/2010/main" val="268065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4/13/2013 2:59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sldNum="0"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Animals Vocabulary</a:t>
            </a:r>
            <a:endParaRPr lang="en-US" dirty="0"/>
          </a:p>
        </p:txBody>
      </p:sp>
      <p:sp>
        <p:nvSpPr>
          <p:cNvPr id="3" name="Subtitle 2"/>
          <p:cNvSpPr>
            <a:spLocks noGrp="1"/>
          </p:cNvSpPr>
          <p:nvPr>
            <p:ph type="subTitle" idx="1"/>
          </p:nvPr>
        </p:nvSpPr>
        <p:spPr>
          <a:xfrm>
            <a:off x="730249" y="4344988"/>
            <a:ext cx="7681913" cy="1293812"/>
          </a:xfrm>
        </p:spPr>
        <p:txBody>
          <a:bodyPr>
            <a:normAutofit lnSpcReduction="10000"/>
          </a:bodyPr>
          <a:lstStyle/>
          <a:p>
            <a:r>
              <a:rPr lang="en-US" dirty="0" smtClean="0"/>
              <a:t>Stephen Roney</a:t>
            </a:r>
            <a:endParaRPr lang="en-US" dirty="0" smtClean="0"/>
          </a:p>
          <a:p>
            <a:r>
              <a:rPr lang="en-US" dirty="0" smtClean="0"/>
              <a:t>JIC</a:t>
            </a:r>
            <a:endParaRPr lang="en-US" dirty="0" smtClean="0"/>
          </a:p>
          <a:p>
            <a:r>
              <a:rPr lang="en-US" dirty="0" smtClean="0"/>
              <a:t>April 2013</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deer</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9924" y="1143000"/>
            <a:ext cx="5604152" cy="4572000"/>
          </a:xfrm>
          <a:prstGeom prst="rect">
            <a:avLst/>
          </a:prstGeom>
        </p:spPr>
      </p:pic>
    </p:spTree>
    <p:extLst>
      <p:ext uri="{BB962C8B-B14F-4D97-AF65-F5344CB8AC3E}">
        <p14:creationId xmlns:p14="http://schemas.microsoft.com/office/powerpoint/2010/main" val="43267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squirrel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370" y="1219200"/>
            <a:ext cx="6400802" cy="5454904"/>
          </a:xfrm>
          <a:prstGeom prst="rect">
            <a:avLst/>
          </a:prstGeom>
        </p:spPr>
      </p:pic>
    </p:spTree>
    <p:extLst>
      <p:ext uri="{BB962C8B-B14F-4D97-AF65-F5344CB8AC3E}">
        <p14:creationId xmlns:p14="http://schemas.microsoft.com/office/powerpoint/2010/main" val="4153889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monkey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66862"/>
            <a:ext cx="6096000" cy="3724275"/>
          </a:xfrm>
          <a:prstGeom prst="rect">
            <a:avLst/>
          </a:prstGeom>
        </p:spPr>
      </p:pic>
    </p:spTree>
    <p:extLst>
      <p:ext uri="{BB962C8B-B14F-4D97-AF65-F5344CB8AC3E}">
        <p14:creationId xmlns:p14="http://schemas.microsoft.com/office/powerpoint/2010/main" val="3572019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gorilla</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838200"/>
            <a:ext cx="3848918" cy="5283696"/>
          </a:xfrm>
          <a:prstGeom prst="rect">
            <a:avLst/>
          </a:prstGeom>
        </p:spPr>
      </p:pic>
    </p:spTree>
    <p:extLst>
      <p:ext uri="{BB962C8B-B14F-4D97-AF65-F5344CB8AC3E}">
        <p14:creationId xmlns:p14="http://schemas.microsoft.com/office/powerpoint/2010/main" val="40852812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crab</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701" y="1371599"/>
            <a:ext cx="7020598" cy="4114802"/>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587" y="1752600"/>
            <a:ext cx="7020598" cy="4114802"/>
          </a:xfrm>
          <a:prstGeom prst="rect">
            <a:avLst/>
          </a:prstGeom>
        </p:spPr>
      </p:pic>
    </p:spTree>
    <p:extLst>
      <p:ext uri="{BB962C8B-B14F-4D97-AF65-F5344CB8AC3E}">
        <p14:creationId xmlns:p14="http://schemas.microsoft.com/office/powerpoint/2010/main" val="3453193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a:t>
            </a:r>
            <a:r>
              <a:rPr dirty="0" smtClean="0"/>
              <a:t>nail</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955" b="16512"/>
          <a:stretch/>
        </p:blipFill>
        <p:spPr>
          <a:xfrm>
            <a:off x="1153260" y="1371601"/>
            <a:ext cx="6608880" cy="4463140"/>
          </a:xfrm>
          <a:prstGeom prst="rect">
            <a:avLst/>
          </a:prstGeom>
          <a:solidFill>
            <a:schemeClr val="tx1"/>
          </a:solid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leopard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524000"/>
            <a:ext cx="6553200" cy="4638436"/>
          </a:xfrm>
          <a:prstGeom prst="rect">
            <a:avLst/>
          </a:prstGeom>
        </p:spPr>
      </p:pic>
    </p:spTree>
    <p:extLst>
      <p:ext uri="{BB962C8B-B14F-4D97-AF65-F5344CB8AC3E}">
        <p14:creationId xmlns:p14="http://schemas.microsoft.com/office/powerpoint/2010/main" val="1592715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giraffe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224" y="593564"/>
            <a:ext cx="3821290" cy="5578636"/>
          </a:xfrm>
          <a:prstGeom prst="rect">
            <a:avLst/>
          </a:prstGeom>
        </p:spPr>
      </p:pic>
    </p:spTree>
    <p:extLst>
      <p:ext uri="{BB962C8B-B14F-4D97-AF65-F5344CB8AC3E}">
        <p14:creationId xmlns:p14="http://schemas.microsoft.com/office/powerpoint/2010/main" val="1167746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rabbit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95337"/>
            <a:ext cx="6096000" cy="5267325"/>
          </a:xfrm>
          <a:prstGeom prst="rect">
            <a:avLst/>
          </a:prstGeom>
        </p:spPr>
      </p:pic>
    </p:spTree>
    <p:extLst>
      <p:ext uri="{BB962C8B-B14F-4D97-AF65-F5344CB8AC3E}">
        <p14:creationId xmlns:p14="http://schemas.microsoft.com/office/powerpoint/2010/main" val="877603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hedgehog</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599" y="1568203"/>
            <a:ext cx="5638802" cy="3721594"/>
          </a:xfrm>
          <a:prstGeom prst="rect">
            <a:avLst/>
          </a:prstGeom>
        </p:spPr>
      </p:pic>
    </p:spTree>
    <p:extLst>
      <p:ext uri="{BB962C8B-B14F-4D97-AF65-F5344CB8AC3E}">
        <p14:creationId xmlns:p14="http://schemas.microsoft.com/office/powerpoint/2010/main" val="2253549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elephant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003" y="1752600"/>
            <a:ext cx="4967994" cy="3962402"/>
          </a:xfrm>
          <a:prstGeom prst="rect">
            <a:avLst/>
          </a:prstGeom>
        </p:spPr>
      </p:pic>
    </p:spTree>
    <p:extLst>
      <p:ext uri="{BB962C8B-B14F-4D97-AF65-F5344CB8AC3E}">
        <p14:creationId xmlns:p14="http://schemas.microsoft.com/office/powerpoint/2010/main" val="847575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229" y="1524000"/>
            <a:ext cx="6096000" cy="4486275"/>
          </a:xfrm>
          <a:prstGeom prst="rect">
            <a:avLst/>
          </a:prstGeom>
          <a:solidFill>
            <a:schemeClr val="tx1"/>
          </a:solidFill>
        </p:spPr>
      </p:pic>
    </p:spTree>
    <p:extLst>
      <p:ext uri="{BB962C8B-B14F-4D97-AF65-F5344CB8AC3E}">
        <p14:creationId xmlns:p14="http://schemas.microsoft.com/office/powerpoint/2010/main" val="1923292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panda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612" y="381000"/>
            <a:ext cx="5438775" cy="6096000"/>
          </a:xfrm>
          <a:prstGeom prst="rect">
            <a:avLst/>
          </a:prstGeom>
        </p:spPr>
      </p:pic>
    </p:spTree>
    <p:extLst>
      <p:ext uri="{BB962C8B-B14F-4D97-AF65-F5344CB8AC3E}">
        <p14:creationId xmlns:p14="http://schemas.microsoft.com/office/powerpoint/2010/main" val="834124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Green_Gold texture templat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51DED46-D66D-454A-B8B2-8EE17CF4DC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1_Green_Gold texture template Segoe</Template>
  <TotalTime>16</TotalTime>
  <Words>123</Words>
  <Application>Microsoft Office PowerPoint</Application>
  <PresentationFormat>On-screen Show (4:3)</PresentationFormat>
  <Paragraphs>22</Paragraphs>
  <Slides>14</Slides>
  <Notes>2</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1_Green_Gold texture template Segoe</vt:lpstr>
      <vt:lpstr>White with Courier font for code slides</vt:lpstr>
      <vt:lpstr>Animals Vocabulary</vt:lpstr>
      <vt:lpstr>snail</vt:lpstr>
      <vt:lpstr>leopard</vt:lpstr>
      <vt:lpstr>giraffe</vt:lpstr>
      <vt:lpstr>rabbit</vt:lpstr>
      <vt:lpstr>hedgehog</vt:lpstr>
      <vt:lpstr>elephant</vt:lpstr>
      <vt:lpstr>tiger</vt:lpstr>
      <vt:lpstr>panda</vt:lpstr>
      <vt:lpstr>deer</vt:lpstr>
      <vt:lpstr>squirrel</vt:lpstr>
      <vt:lpstr>monkey</vt:lpstr>
      <vt:lpstr>gorilla</vt:lpstr>
      <vt:lpstr>crab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Animals Vocabulary</dc:title>
  <dc:creator>Stephen Kent Roney</dc:creator>
  <cp:lastModifiedBy>Stephen Kent Roney</cp:lastModifiedBy>
  <cp:revision>2</cp:revision>
  <dcterms:created xsi:type="dcterms:W3CDTF">2013-04-13T11:59:41Z</dcterms:created>
  <dcterms:modified xsi:type="dcterms:W3CDTF">2013-04-13T12:16:22Z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TC102867489990</vt:lpwstr>
  </property>
</Properties>
</file>