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2"/>
    <p:sldMasterId id="2147483672" r:id="rId3"/>
  </p:sldMasterIdLst>
  <p:notesMasterIdLst>
    <p:notesMasterId r:id="rId21"/>
  </p:notesMasterIdLst>
  <p:sldIdLst>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2.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D3906-519B-4643-9A52-1065A43CD4E3}" type="datetimeFigureOut">
              <a:rPr lang="en-US" smtClean="0"/>
              <a:t>4/13/2013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FD237-ABCA-4CB5-B510-150C676172B6}" type="slidenum">
              <a:rPr lang="en-US" smtClean="0"/>
              <a:t>‹#›</a:t>
            </a:fld>
            <a:endParaRPr lang="en-US"/>
          </a:p>
        </p:txBody>
      </p:sp>
    </p:spTree>
    <p:extLst>
      <p:ext uri="{BB962C8B-B14F-4D97-AF65-F5344CB8AC3E}">
        <p14:creationId xmlns:p14="http://schemas.microsoft.com/office/powerpoint/2010/main" val="2548860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4/13/2013 4:23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Lst>
  <p:transition>
    <p:fade/>
  </p:transition>
  <p:hf sldNum="0"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Animals of Saudi Arabia</a:t>
            </a:r>
            <a:endParaRPr lang="en-US" dirty="0"/>
          </a:p>
        </p:txBody>
      </p:sp>
      <p:sp>
        <p:nvSpPr>
          <p:cNvPr id="3" name="Subtitle 2"/>
          <p:cNvSpPr>
            <a:spLocks noGrp="1"/>
          </p:cNvSpPr>
          <p:nvPr>
            <p:ph type="subTitle" idx="1"/>
          </p:nvPr>
        </p:nvSpPr>
        <p:spPr>
          <a:xfrm>
            <a:off x="730249" y="4344988"/>
            <a:ext cx="7681913" cy="1370012"/>
          </a:xfrm>
        </p:spPr>
        <p:txBody>
          <a:bodyPr/>
          <a:lstStyle/>
          <a:p>
            <a:r>
              <a:rPr lang="en-US" dirty="0" smtClean="0"/>
              <a:t>Stephen Roney</a:t>
            </a:r>
            <a:endParaRPr lang="en-US" dirty="0" smtClean="0"/>
          </a:p>
          <a:p>
            <a:r>
              <a:rPr lang="en-US" dirty="0" smtClean="0"/>
              <a:t>JIC</a:t>
            </a:r>
            <a:endParaRPr lang="en-US" dirty="0" smtClean="0"/>
          </a:p>
          <a:p>
            <a:r>
              <a:rPr lang="en-US" dirty="0" smtClean="0"/>
              <a:t>April, 2013</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oryx</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66800"/>
            <a:ext cx="8077200" cy="5391532"/>
          </a:xfrm>
          <a:prstGeom prst="rect">
            <a:avLst/>
          </a:prstGeom>
        </p:spPr>
      </p:pic>
    </p:spTree>
    <p:extLst>
      <p:ext uri="{BB962C8B-B14F-4D97-AF65-F5344CB8AC3E}">
        <p14:creationId xmlns:p14="http://schemas.microsoft.com/office/powerpoint/2010/main" val="19990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jackal</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458" y="1253710"/>
            <a:ext cx="6109486" cy="5147090"/>
          </a:xfrm>
          <a:prstGeom prst="rect">
            <a:avLst/>
          </a:prstGeom>
        </p:spPr>
      </p:pic>
    </p:spTree>
    <p:extLst>
      <p:ext uri="{BB962C8B-B14F-4D97-AF65-F5344CB8AC3E}">
        <p14:creationId xmlns:p14="http://schemas.microsoft.com/office/powerpoint/2010/main" val="1205309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flamingo</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838200"/>
            <a:ext cx="3759200" cy="5638800"/>
          </a:xfrm>
          <a:prstGeom prst="rect">
            <a:avLst/>
          </a:prstGeom>
        </p:spPr>
      </p:pic>
    </p:spTree>
    <p:extLst>
      <p:ext uri="{BB962C8B-B14F-4D97-AF65-F5344CB8AC3E}">
        <p14:creationId xmlns:p14="http://schemas.microsoft.com/office/powerpoint/2010/main" val="1006292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amel spider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914" y="1295400"/>
            <a:ext cx="6335486" cy="5061640"/>
          </a:xfrm>
          <a:prstGeom prst="rect">
            <a:avLst/>
          </a:prstGeom>
        </p:spPr>
      </p:pic>
    </p:spTree>
    <p:extLst>
      <p:ext uri="{BB962C8B-B14F-4D97-AF65-F5344CB8AC3E}">
        <p14:creationId xmlns:p14="http://schemas.microsoft.com/office/powerpoint/2010/main" val="382767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locust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1398" y="1972357"/>
            <a:ext cx="5672402" cy="3980088"/>
          </a:xfrm>
          <a:prstGeom prst="rect">
            <a:avLst/>
          </a:prstGeom>
        </p:spPr>
      </p:pic>
    </p:spTree>
    <p:extLst>
      <p:ext uri="{BB962C8B-B14F-4D97-AF65-F5344CB8AC3E}">
        <p14:creationId xmlns:p14="http://schemas.microsoft.com/office/powerpoint/2010/main" val="1631399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ibex</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685800"/>
            <a:ext cx="4114800" cy="5486400"/>
          </a:xfrm>
          <a:prstGeom prst="rect">
            <a:avLst/>
          </a:prstGeom>
        </p:spPr>
      </p:pic>
    </p:spTree>
    <p:extLst>
      <p:ext uri="{BB962C8B-B14F-4D97-AF65-F5344CB8AC3E}">
        <p14:creationId xmlns:p14="http://schemas.microsoft.com/office/powerpoint/2010/main" val="1680047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falcon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905000"/>
            <a:ext cx="6368956" cy="4267200"/>
          </a:xfrm>
          <a:prstGeom prst="rect">
            <a:avLst/>
          </a:prstGeom>
        </p:spPr>
      </p:pic>
    </p:spTree>
    <p:extLst>
      <p:ext uri="{BB962C8B-B14F-4D97-AF65-F5344CB8AC3E}">
        <p14:creationId xmlns:p14="http://schemas.microsoft.com/office/powerpoint/2010/main" val="4118751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bustard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743" y="1371600"/>
            <a:ext cx="6553200" cy="4914900"/>
          </a:xfrm>
          <a:prstGeom prst="rect">
            <a:avLst/>
          </a:prstGeom>
        </p:spPr>
      </p:pic>
    </p:spTree>
    <p:extLst>
      <p:ext uri="{BB962C8B-B14F-4D97-AF65-F5344CB8AC3E}">
        <p14:creationId xmlns:p14="http://schemas.microsoft.com/office/powerpoint/2010/main" val="31487193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vulture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377950"/>
            <a:ext cx="5257800" cy="41021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leopard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295400"/>
            <a:ext cx="6553200" cy="4914900"/>
          </a:xfrm>
          <a:prstGeom prst="rect">
            <a:avLst/>
          </a:prstGeom>
        </p:spPr>
      </p:pic>
    </p:spTree>
    <p:extLst>
      <p:ext uri="{BB962C8B-B14F-4D97-AF65-F5344CB8AC3E}">
        <p14:creationId xmlns:p14="http://schemas.microsoft.com/office/powerpoint/2010/main" val="3135363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hyena</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7171" y="1380114"/>
            <a:ext cx="2914458" cy="4868286"/>
          </a:xfrm>
          <a:prstGeom prst="rect">
            <a:avLst/>
          </a:prstGeom>
        </p:spPr>
      </p:pic>
    </p:spTree>
    <p:extLst>
      <p:ext uri="{BB962C8B-B14F-4D97-AF65-F5344CB8AC3E}">
        <p14:creationId xmlns:p14="http://schemas.microsoft.com/office/powerpoint/2010/main" val="3847534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dung beetle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504" y="1447800"/>
            <a:ext cx="5922992" cy="4572000"/>
          </a:xfrm>
          <a:prstGeom prst="rect">
            <a:avLst/>
          </a:prstGeom>
        </p:spPr>
      </p:pic>
    </p:spTree>
    <p:extLst>
      <p:ext uri="{BB962C8B-B14F-4D97-AF65-F5344CB8AC3E}">
        <p14:creationId xmlns:p14="http://schemas.microsoft.com/office/powerpoint/2010/main" val="2677413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scorpion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219200"/>
            <a:ext cx="3352800" cy="5008298"/>
          </a:xfrm>
          <a:prstGeom prst="rect">
            <a:avLst/>
          </a:prstGeom>
        </p:spPr>
      </p:pic>
    </p:spTree>
    <p:extLst>
      <p:ext uri="{BB962C8B-B14F-4D97-AF65-F5344CB8AC3E}">
        <p14:creationId xmlns:p14="http://schemas.microsoft.com/office/powerpoint/2010/main" val="3572406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jerboa</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311145"/>
            <a:ext cx="4114800" cy="5992480"/>
          </a:xfrm>
          <a:prstGeom prst="rect">
            <a:avLst/>
          </a:prstGeom>
        </p:spPr>
      </p:pic>
    </p:spTree>
    <p:extLst>
      <p:ext uri="{BB962C8B-B14F-4D97-AF65-F5344CB8AC3E}">
        <p14:creationId xmlns:p14="http://schemas.microsoft.com/office/powerpoint/2010/main" val="365990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gazelle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3457" y="1371600"/>
            <a:ext cx="3962400" cy="4608694"/>
          </a:xfrm>
          <a:prstGeom prst="rect">
            <a:avLst/>
          </a:prstGeom>
        </p:spPr>
      </p:pic>
    </p:spTree>
    <p:extLst>
      <p:ext uri="{BB962C8B-B14F-4D97-AF65-F5344CB8AC3E}">
        <p14:creationId xmlns:p14="http://schemas.microsoft.com/office/powerpoint/2010/main" val="3670345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esert fox</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943" y="1219200"/>
            <a:ext cx="7924800" cy="4953000"/>
          </a:xfrm>
          <a:prstGeom prst="rect">
            <a:avLst/>
          </a:prstGeom>
        </p:spPr>
      </p:pic>
    </p:spTree>
    <p:extLst>
      <p:ext uri="{BB962C8B-B14F-4D97-AF65-F5344CB8AC3E}">
        <p14:creationId xmlns:p14="http://schemas.microsoft.com/office/powerpoint/2010/main" val="4115300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Green Swirls Segoe Templat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A6783B6-86AE-4776-8B81-8199FD1759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1_Green Swirls Segoe Template</Template>
  <TotalTime>1016</TotalTime>
  <Words>132</Words>
  <Application>Microsoft Office PowerPoint</Application>
  <PresentationFormat>On-screen Show (4:3)</PresentationFormat>
  <Paragraphs>25</Paragraphs>
  <Slides>17</Slides>
  <Notes>2</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1_Green Swirls Segoe Template</vt:lpstr>
      <vt:lpstr>White with Courier font for code slides</vt:lpstr>
      <vt:lpstr>Animals of Saudi Arabia</vt:lpstr>
      <vt:lpstr>vulture</vt:lpstr>
      <vt:lpstr>leopard</vt:lpstr>
      <vt:lpstr>hyena</vt:lpstr>
      <vt:lpstr>dung beetle</vt:lpstr>
      <vt:lpstr>scorpion</vt:lpstr>
      <vt:lpstr>jerboa</vt:lpstr>
      <vt:lpstr>gazelle</vt:lpstr>
      <vt:lpstr>desert fox</vt:lpstr>
      <vt:lpstr>oryx</vt:lpstr>
      <vt:lpstr>jackal</vt:lpstr>
      <vt:lpstr>flamingo</vt:lpstr>
      <vt:lpstr>camel spider</vt:lpstr>
      <vt:lpstr>locust</vt:lpstr>
      <vt:lpstr>ibex</vt:lpstr>
      <vt:lpstr>falcon</vt:lpstr>
      <vt:lpstr>bustard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Animals of Saudi Arabia</dc:title>
  <dc:creator>Stephen Kent Roney</dc:creator>
  <cp:lastModifiedBy>Stephen Kent Roney</cp:lastModifiedBy>
  <cp:revision>2</cp:revision>
  <dcterms:created xsi:type="dcterms:W3CDTF">2013-04-13T13:23:00Z</dcterms:created>
  <dcterms:modified xsi:type="dcterms:W3CDTF">2013-04-14T06:19:31Z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TC102867399990</vt:lpwstr>
  </property>
</Properties>
</file>